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26"/>
  </p:notesMasterIdLst>
  <p:sldIdLst>
    <p:sldId id="256" r:id="rId2"/>
    <p:sldId id="259" r:id="rId3"/>
    <p:sldId id="345" r:id="rId4"/>
    <p:sldId id="262" r:id="rId5"/>
    <p:sldId id="322" r:id="rId6"/>
    <p:sldId id="347" r:id="rId7"/>
    <p:sldId id="326" r:id="rId8"/>
    <p:sldId id="348" r:id="rId9"/>
    <p:sldId id="328" r:id="rId10"/>
    <p:sldId id="349" r:id="rId11"/>
    <p:sldId id="329" r:id="rId12"/>
    <p:sldId id="350" r:id="rId13"/>
    <p:sldId id="330" r:id="rId14"/>
    <p:sldId id="351" r:id="rId15"/>
    <p:sldId id="331" r:id="rId16"/>
    <p:sldId id="341" r:id="rId17"/>
    <p:sldId id="332" r:id="rId18"/>
    <p:sldId id="318" r:id="rId19"/>
    <p:sldId id="316" r:id="rId20"/>
    <p:sldId id="346" r:id="rId21"/>
    <p:sldId id="260" r:id="rId22"/>
    <p:sldId id="344" r:id="rId23"/>
    <p:sldId id="276" r:id="rId24"/>
    <p:sldId id="340"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Fredoka One" panose="02000000000000000000" pitchFamily="2" charset="0"/>
      <p:regular r:id="rId31"/>
    </p:embeddedFont>
    <p:embeddedFont>
      <p:font typeface="Raleway"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16F917-A062-4452-9D93-20BD4004C7ED}">
  <a:tblStyle styleId="{1016F917-A062-4452-9D93-20BD4004C7E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4660"/>
  </p:normalViewPr>
  <p:slideViewPr>
    <p:cSldViewPr snapToGrid="0">
      <p:cViewPr varScale="1">
        <p:scale>
          <a:sx n="103" d="100"/>
          <a:sy n="103" d="100"/>
        </p:scale>
        <p:origin x="94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8ceba84788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8ceba84788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8ceba84788_0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8ceba84788_0_1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36028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8ceba84788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8ceba84788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8ceba84788_0_2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8ceba84788_0_2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85800" y="534963"/>
            <a:ext cx="4410300" cy="17064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000">
                <a:solidFill>
                  <a:srgbClr val="FFFFFF"/>
                </a:solidFill>
                <a:latin typeface="Fredoka One"/>
                <a:ea typeface="Fredoka One"/>
                <a:cs typeface="Fredoka One"/>
                <a:sym typeface="Fredok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85800" y="2278345"/>
            <a:ext cx="4410300" cy="444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FFFFF"/>
                </a:solidFill>
                <a:latin typeface="Raleway"/>
                <a:ea typeface="Raleway"/>
                <a:cs typeface="Raleway"/>
                <a:sym typeface="Raleway"/>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rot="12770">
            <a:off x="3143723" y="-723971"/>
            <a:ext cx="8629335" cy="7691461"/>
            <a:chOff x="1543903" y="1051131"/>
            <a:chExt cx="4579322" cy="4218197"/>
          </a:xfrm>
        </p:grpSpPr>
        <p:sp>
          <p:nvSpPr>
            <p:cNvPr id="12" name="Google Shape;12;p2"/>
            <p:cNvSpPr/>
            <p:nvPr/>
          </p:nvSpPr>
          <p:spPr>
            <a:xfrm>
              <a:off x="1543903" y="1051131"/>
              <a:ext cx="4579322" cy="4218197"/>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723900" y="736062"/>
            <a:ext cx="3114300" cy="863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solidFill>
                  <a:schemeClr val="accent3"/>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7"/>
          <p:cNvSpPr txBox="1">
            <a:spLocks noGrp="1"/>
          </p:cNvSpPr>
          <p:nvPr>
            <p:ph type="subTitle" idx="1"/>
          </p:nvPr>
        </p:nvSpPr>
        <p:spPr>
          <a:xfrm>
            <a:off x="723900" y="1828500"/>
            <a:ext cx="4308600" cy="27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Char char="●"/>
              <a:defRPr sz="1600">
                <a:solidFill>
                  <a:schemeClr val="dk1"/>
                </a:solidFill>
                <a:latin typeface="Raleway"/>
                <a:ea typeface="Raleway"/>
                <a:cs typeface="Raleway"/>
                <a:sym typeface="Raleway"/>
              </a:defRPr>
            </a:lvl1pPr>
            <a:lvl2pPr lvl="1" rtl="0">
              <a:lnSpc>
                <a:spcPct val="100000"/>
              </a:lnSpc>
              <a:spcBef>
                <a:spcPts val="0"/>
              </a:spcBef>
              <a:spcAft>
                <a:spcPts val="0"/>
              </a:spcAft>
              <a:buSzPts val="2800"/>
              <a:buChar char="○"/>
              <a:defRPr sz="2800"/>
            </a:lvl2pPr>
            <a:lvl3pPr lvl="2" rtl="0">
              <a:lnSpc>
                <a:spcPct val="100000"/>
              </a:lnSpc>
              <a:spcBef>
                <a:spcPts val="0"/>
              </a:spcBef>
              <a:spcAft>
                <a:spcPts val="0"/>
              </a:spcAft>
              <a:buSzPts val="2800"/>
              <a:buChar char="■"/>
              <a:defRPr sz="2800"/>
            </a:lvl3pPr>
            <a:lvl4pPr lvl="3" rtl="0">
              <a:lnSpc>
                <a:spcPct val="100000"/>
              </a:lnSpc>
              <a:spcBef>
                <a:spcPts val="0"/>
              </a:spcBef>
              <a:spcAft>
                <a:spcPts val="0"/>
              </a:spcAft>
              <a:buSzPts val="2800"/>
              <a:buChar char="●"/>
              <a:defRPr sz="2800"/>
            </a:lvl4pPr>
            <a:lvl5pPr lvl="4" rtl="0">
              <a:lnSpc>
                <a:spcPct val="100000"/>
              </a:lnSpc>
              <a:spcBef>
                <a:spcPts val="0"/>
              </a:spcBef>
              <a:spcAft>
                <a:spcPts val="0"/>
              </a:spcAft>
              <a:buSzPts val="2800"/>
              <a:buChar char="○"/>
              <a:defRPr sz="2800"/>
            </a:lvl5pPr>
            <a:lvl6pPr lvl="5" rtl="0">
              <a:lnSpc>
                <a:spcPct val="100000"/>
              </a:lnSpc>
              <a:spcBef>
                <a:spcPts val="0"/>
              </a:spcBef>
              <a:spcAft>
                <a:spcPts val="0"/>
              </a:spcAft>
              <a:buSzPts val="2800"/>
              <a:buChar char="■"/>
              <a:defRPr sz="2800"/>
            </a:lvl6pPr>
            <a:lvl7pPr lvl="6" rtl="0">
              <a:lnSpc>
                <a:spcPct val="100000"/>
              </a:lnSpc>
              <a:spcBef>
                <a:spcPts val="0"/>
              </a:spcBef>
              <a:spcAft>
                <a:spcPts val="0"/>
              </a:spcAft>
              <a:buSzPts val="2800"/>
              <a:buChar char="●"/>
              <a:defRPr sz="2800"/>
            </a:lvl7pPr>
            <a:lvl8pPr lvl="7" rtl="0">
              <a:lnSpc>
                <a:spcPct val="100000"/>
              </a:lnSpc>
              <a:spcBef>
                <a:spcPts val="0"/>
              </a:spcBef>
              <a:spcAft>
                <a:spcPts val="0"/>
              </a:spcAft>
              <a:buSzPts val="2800"/>
              <a:buChar char="○"/>
              <a:defRPr sz="2800"/>
            </a:lvl8pPr>
            <a:lvl9pPr lvl="8" rtl="0">
              <a:lnSpc>
                <a:spcPct val="100000"/>
              </a:lnSpc>
              <a:spcBef>
                <a:spcPts val="0"/>
              </a:spcBef>
              <a:spcAft>
                <a:spcPts val="0"/>
              </a:spcAft>
              <a:buSzPts val="2800"/>
              <a:buChar char="■"/>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p10"/>
          <p:cNvSpPr txBox="1">
            <a:spLocks noGrp="1"/>
          </p:cNvSpPr>
          <p:nvPr>
            <p:ph type="body" idx="1"/>
          </p:nvPr>
        </p:nvSpPr>
        <p:spPr>
          <a:xfrm>
            <a:off x="1202875" y="1025725"/>
            <a:ext cx="6738300" cy="1359600"/>
          </a:xfrm>
          <a:prstGeom prst="rect">
            <a:avLst/>
          </a:prstGeom>
        </p:spPr>
        <p:txBody>
          <a:bodyPr spcFirstLastPara="1" wrap="square" lIns="91425" tIns="91425" rIns="91425" bIns="91425" anchor="t" anchorCtr="0">
            <a:noAutofit/>
          </a:bodyPr>
          <a:lstStyle>
            <a:lvl1pPr marL="457200" lvl="0" indent="-228600" algn="ctr">
              <a:lnSpc>
                <a:spcPct val="100000"/>
              </a:lnSpc>
              <a:spcBef>
                <a:spcPts val="0"/>
              </a:spcBef>
              <a:spcAft>
                <a:spcPts val="0"/>
              </a:spcAft>
              <a:buSzPts val="1800"/>
              <a:buNone/>
              <a:defRPr sz="2600">
                <a:solidFill>
                  <a:schemeClr val="accent3"/>
                </a:solidFill>
                <a:latin typeface="Fredoka One"/>
                <a:ea typeface="Fredoka One"/>
                <a:cs typeface="Fredoka One"/>
                <a:sym typeface="Fredoka One"/>
              </a:defRPr>
            </a:lvl1pPr>
          </a:lstStyle>
          <a:p>
            <a:endParaRPr/>
          </a:p>
        </p:txBody>
      </p:sp>
      <p:sp>
        <p:nvSpPr>
          <p:cNvPr id="63" name="Google Shape;63;p10"/>
          <p:cNvSpPr txBox="1">
            <a:spLocks noGrp="1"/>
          </p:cNvSpPr>
          <p:nvPr>
            <p:ph type="title"/>
          </p:nvPr>
        </p:nvSpPr>
        <p:spPr>
          <a:xfrm>
            <a:off x="2860875" y="2486020"/>
            <a:ext cx="3422100" cy="3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100">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0"/>
          <p:cNvSpPr/>
          <p:nvPr/>
        </p:nvSpPr>
        <p:spPr>
          <a:xfrm rot="4368625">
            <a:off x="8372040" y="3442794"/>
            <a:ext cx="349198" cy="349198"/>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10"/>
          <p:cNvSpPr/>
          <p:nvPr/>
        </p:nvSpPr>
        <p:spPr>
          <a:xfrm rot="4357755">
            <a:off x="8166845" y="3324003"/>
            <a:ext cx="122591" cy="122591"/>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10"/>
          <p:cNvSpPr/>
          <p:nvPr/>
        </p:nvSpPr>
        <p:spPr>
          <a:xfrm>
            <a:off x="551550" y="405250"/>
            <a:ext cx="573900" cy="573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10"/>
          <p:cNvSpPr/>
          <p:nvPr/>
        </p:nvSpPr>
        <p:spPr>
          <a:xfrm>
            <a:off x="455550" y="979150"/>
            <a:ext cx="134400" cy="13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10"/>
          <p:cNvSpPr/>
          <p:nvPr/>
        </p:nvSpPr>
        <p:spPr>
          <a:xfrm>
            <a:off x="8596175" y="315100"/>
            <a:ext cx="225000" cy="224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left text">
  <p:cSld name="CUSTOM_2">
    <p:bg>
      <p:bgPr>
        <a:solidFill>
          <a:schemeClr val="accent3"/>
        </a:solidFill>
        <a:effectLst/>
      </p:bgPr>
    </p:bg>
    <p:spTree>
      <p:nvGrpSpPr>
        <p:cNvPr id="1" name="Shape 86"/>
        <p:cNvGrpSpPr/>
        <p:nvPr/>
      </p:nvGrpSpPr>
      <p:grpSpPr>
        <a:xfrm>
          <a:off x="0" y="0"/>
          <a:ext cx="0" cy="0"/>
          <a:chOff x="0" y="0"/>
          <a:chExt cx="0" cy="0"/>
        </a:xfrm>
      </p:grpSpPr>
      <p:grpSp>
        <p:nvGrpSpPr>
          <p:cNvPr id="87" name="Google Shape;87;p15"/>
          <p:cNvGrpSpPr/>
          <p:nvPr/>
        </p:nvGrpSpPr>
        <p:grpSpPr>
          <a:xfrm rot="-2808582" flipH="1">
            <a:off x="-769895" y="-1911250"/>
            <a:ext cx="9580815" cy="9304939"/>
            <a:chOff x="1786775" y="1002200"/>
            <a:chExt cx="3861800" cy="3712875"/>
          </a:xfrm>
        </p:grpSpPr>
        <p:sp>
          <p:nvSpPr>
            <p:cNvPr id="88" name="Google Shape;88;p15"/>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15"/>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15"/>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1" name="Google Shape;9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latin typeface="Fredoka One"/>
                <a:ea typeface="Fredoka One"/>
                <a:cs typeface="Fredoka One"/>
                <a:sym typeface="Fredoka One"/>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92" name="Google Shape;92;p15"/>
          <p:cNvSpPr txBox="1">
            <a:spLocks noGrp="1"/>
          </p:cNvSpPr>
          <p:nvPr>
            <p:ph type="subTitle" idx="1"/>
          </p:nvPr>
        </p:nvSpPr>
        <p:spPr>
          <a:xfrm>
            <a:off x="940975" y="3925075"/>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3" name="Google Shape;93;p15"/>
          <p:cNvSpPr txBox="1">
            <a:spLocks noGrp="1"/>
          </p:cNvSpPr>
          <p:nvPr>
            <p:ph type="subTitle" idx="2"/>
          </p:nvPr>
        </p:nvSpPr>
        <p:spPr>
          <a:xfrm>
            <a:off x="940975" y="2766850"/>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4" name="Google Shape;94;p15"/>
          <p:cNvSpPr txBox="1">
            <a:spLocks noGrp="1"/>
          </p:cNvSpPr>
          <p:nvPr>
            <p:ph type="subTitle" idx="3"/>
          </p:nvPr>
        </p:nvSpPr>
        <p:spPr>
          <a:xfrm>
            <a:off x="940975" y="1608625"/>
            <a:ext cx="2421300" cy="6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5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5" name="Google Shape;95;p15"/>
          <p:cNvSpPr txBox="1">
            <a:spLocks noGrp="1"/>
          </p:cNvSpPr>
          <p:nvPr>
            <p:ph type="subTitle" idx="4"/>
          </p:nvPr>
        </p:nvSpPr>
        <p:spPr>
          <a:xfrm>
            <a:off x="940975" y="350765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A5B7C6"/>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6" name="Google Shape;96;p15"/>
          <p:cNvSpPr txBox="1">
            <a:spLocks noGrp="1"/>
          </p:cNvSpPr>
          <p:nvPr>
            <p:ph type="subTitle" idx="5"/>
          </p:nvPr>
        </p:nvSpPr>
        <p:spPr>
          <a:xfrm>
            <a:off x="940975" y="233875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rgbClr val="445D7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7" name="Google Shape;97;p15"/>
          <p:cNvSpPr txBox="1">
            <a:spLocks noGrp="1"/>
          </p:cNvSpPr>
          <p:nvPr>
            <p:ph type="subTitle" idx="6"/>
          </p:nvPr>
        </p:nvSpPr>
        <p:spPr>
          <a:xfrm>
            <a:off x="940975" y="1169850"/>
            <a:ext cx="2421300" cy="42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Clr>
                <a:schemeClr val="accent3"/>
              </a:buClr>
              <a:buSzPts val="2800"/>
              <a:buNone/>
              <a:defRPr sz="2800">
                <a:solidFill>
                  <a:schemeClr val="accent3"/>
                </a:solidFill>
              </a:defRPr>
            </a:lvl2pPr>
            <a:lvl3pPr lvl="2" algn="ctr" rtl="0">
              <a:lnSpc>
                <a:spcPct val="100000"/>
              </a:lnSpc>
              <a:spcBef>
                <a:spcPts val="0"/>
              </a:spcBef>
              <a:spcAft>
                <a:spcPts val="0"/>
              </a:spcAft>
              <a:buClr>
                <a:schemeClr val="accent3"/>
              </a:buClr>
              <a:buSzPts val="2800"/>
              <a:buNone/>
              <a:defRPr sz="2800">
                <a:solidFill>
                  <a:schemeClr val="accent3"/>
                </a:solidFill>
              </a:defRPr>
            </a:lvl3pPr>
            <a:lvl4pPr lvl="3" algn="ctr" rtl="0">
              <a:lnSpc>
                <a:spcPct val="100000"/>
              </a:lnSpc>
              <a:spcBef>
                <a:spcPts val="0"/>
              </a:spcBef>
              <a:spcAft>
                <a:spcPts val="0"/>
              </a:spcAft>
              <a:buClr>
                <a:schemeClr val="accent3"/>
              </a:buClr>
              <a:buSzPts val="2800"/>
              <a:buNone/>
              <a:defRPr sz="2800">
                <a:solidFill>
                  <a:schemeClr val="accent3"/>
                </a:solidFill>
              </a:defRPr>
            </a:lvl4pPr>
            <a:lvl5pPr lvl="4" algn="ctr" rtl="0">
              <a:lnSpc>
                <a:spcPct val="100000"/>
              </a:lnSpc>
              <a:spcBef>
                <a:spcPts val="0"/>
              </a:spcBef>
              <a:spcAft>
                <a:spcPts val="0"/>
              </a:spcAft>
              <a:buClr>
                <a:schemeClr val="accent3"/>
              </a:buClr>
              <a:buSzPts val="2800"/>
              <a:buNone/>
              <a:defRPr sz="2800">
                <a:solidFill>
                  <a:schemeClr val="accent3"/>
                </a:solidFill>
              </a:defRPr>
            </a:lvl5pPr>
            <a:lvl6pPr lvl="5" algn="ctr" rtl="0">
              <a:lnSpc>
                <a:spcPct val="100000"/>
              </a:lnSpc>
              <a:spcBef>
                <a:spcPts val="0"/>
              </a:spcBef>
              <a:spcAft>
                <a:spcPts val="0"/>
              </a:spcAft>
              <a:buClr>
                <a:schemeClr val="accent3"/>
              </a:buClr>
              <a:buSzPts val="2800"/>
              <a:buNone/>
              <a:defRPr sz="2800">
                <a:solidFill>
                  <a:schemeClr val="accent3"/>
                </a:solidFill>
              </a:defRPr>
            </a:lvl6pPr>
            <a:lvl7pPr lvl="6" algn="ctr" rtl="0">
              <a:lnSpc>
                <a:spcPct val="100000"/>
              </a:lnSpc>
              <a:spcBef>
                <a:spcPts val="0"/>
              </a:spcBef>
              <a:spcAft>
                <a:spcPts val="0"/>
              </a:spcAft>
              <a:buClr>
                <a:schemeClr val="accent3"/>
              </a:buClr>
              <a:buSzPts val="2800"/>
              <a:buNone/>
              <a:defRPr sz="2800">
                <a:solidFill>
                  <a:schemeClr val="accent3"/>
                </a:solidFill>
              </a:defRPr>
            </a:lvl7pPr>
            <a:lvl8pPr lvl="7" algn="ctr" rtl="0">
              <a:lnSpc>
                <a:spcPct val="100000"/>
              </a:lnSpc>
              <a:spcBef>
                <a:spcPts val="0"/>
              </a:spcBef>
              <a:spcAft>
                <a:spcPts val="0"/>
              </a:spcAft>
              <a:buClr>
                <a:schemeClr val="accent3"/>
              </a:buClr>
              <a:buSzPts val="2800"/>
              <a:buNone/>
              <a:defRPr sz="2800">
                <a:solidFill>
                  <a:schemeClr val="accent3"/>
                </a:solidFill>
              </a:defRPr>
            </a:lvl8pPr>
            <a:lvl9pPr lvl="8" algn="ctr" rtl="0">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titles and descriptions">
  <p:cSld name="CUSTOM_4">
    <p:bg>
      <p:bgPr>
        <a:solidFill>
          <a:schemeClr val="accent3"/>
        </a:solidFill>
        <a:effectLst/>
      </p:bgPr>
    </p:bg>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4" name="Google Shape;114;p17"/>
          <p:cNvSpPr txBox="1">
            <a:spLocks noGrp="1"/>
          </p:cNvSpPr>
          <p:nvPr>
            <p:ph type="subTitle" idx="1"/>
          </p:nvPr>
        </p:nvSpPr>
        <p:spPr>
          <a:xfrm>
            <a:off x="656250" y="2233331"/>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5" name="Google Shape;115;p17"/>
          <p:cNvSpPr txBox="1">
            <a:spLocks noGrp="1"/>
          </p:cNvSpPr>
          <p:nvPr>
            <p:ph type="subTitle" idx="2"/>
          </p:nvPr>
        </p:nvSpPr>
        <p:spPr>
          <a:xfrm>
            <a:off x="656250" y="189883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6" name="Google Shape;116;p17"/>
          <p:cNvSpPr txBox="1">
            <a:spLocks noGrp="1"/>
          </p:cNvSpPr>
          <p:nvPr>
            <p:ph type="subTitle" idx="3"/>
          </p:nvPr>
        </p:nvSpPr>
        <p:spPr>
          <a:xfrm>
            <a:off x="3361350" y="2233331"/>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7" name="Google Shape;117;p17"/>
          <p:cNvSpPr txBox="1">
            <a:spLocks noGrp="1"/>
          </p:cNvSpPr>
          <p:nvPr>
            <p:ph type="subTitle" idx="4"/>
          </p:nvPr>
        </p:nvSpPr>
        <p:spPr>
          <a:xfrm>
            <a:off x="3361350" y="189883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8" name="Google Shape;118;p17"/>
          <p:cNvSpPr txBox="1">
            <a:spLocks noGrp="1"/>
          </p:cNvSpPr>
          <p:nvPr>
            <p:ph type="subTitle" idx="5"/>
          </p:nvPr>
        </p:nvSpPr>
        <p:spPr>
          <a:xfrm>
            <a:off x="6066450" y="2233331"/>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9" name="Google Shape;119;p17"/>
          <p:cNvSpPr txBox="1">
            <a:spLocks noGrp="1"/>
          </p:cNvSpPr>
          <p:nvPr>
            <p:ph type="subTitle" idx="6"/>
          </p:nvPr>
        </p:nvSpPr>
        <p:spPr>
          <a:xfrm>
            <a:off x="6066450" y="189883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0" name="Google Shape;120;p17"/>
          <p:cNvSpPr txBox="1">
            <a:spLocks noGrp="1"/>
          </p:cNvSpPr>
          <p:nvPr>
            <p:ph type="subTitle" idx="7"/>
          </p:nvPr>
        </p:nvSpPr>
        <p:spPr>
          <a:xfrm>
            <a:off x="656250" y="4084725"/>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1" name="Google Shape;121;p17"/>
          <p:cNvSpPr txBox="1">
            <a:spLocks noGrp="1"/>
          </p:cNvSpPr>
          <p:nvPr>
            <p:ph type="subTitle" idx="8"/>
          </p:nvPr>
        </p:nvSpPr>
        <p:spPr>
          <a:xfrm>
            <a:off x="656250" y="373966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2" name="Google Shape;122;p17"/>
          <p:cNvSpPr txBox="1">
            <a:spLocks noGrp="1"/>
          </p:cNvSpPr>
          <p:nvPr>
            <p:ph type="subTitle" idx="9"/>
          </p:nvPr>
        </p:nvSpPr>
        <p:spPr>
          <a:xfrm>
            <a:off x="3361350" y="4084725"/>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3" name="Google Shape;123;p17"/>
          <p:cNvSpPr txBox="1">
            <a:spLocks noGrp="1"/>
          </p:cNvSpPr>
          <p:nvPr>
            <p:ph type="subTitle" idx="13"/>
          </p:nvPr>
        </p:nvSpPr>
        <p:spPr>
          <a:xfrm>
            <a:off x="3361350" y="373966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4" name="Google Shape;124;p17"/>
          <p:cNvSpPr txBox="1">
            <a:spLocks noGrp="1"/>
          </p:cNvSpPr>
          <p:nvPr>
            <p:ph type="subTitle" idx="14"/>
          </p:nvPr>
        </p:nvSpPr>
        <p:spPr>
          <a:xfrm>
            <a:off x="6066450" y="4084725"/>
            <a:ext cx="2421300" cy="6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solidFill>
                  <a:srgbClr val="FFFFFF"/>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5" name="Google Shape;125;p17"/>
          <p:cNvSpPr txBox="1">
            <a:spLocks noGrp="1"/>
          </p:cNvSpPr>
          <p:nvPr>
            <p:ph type="subTitle" idx="15"/>
          </p:nvPr>
        </p:nvSpPr>
        <p:spPr>
          <a:xfrm>
            <a:off x="6066450" y="3739661"/>
            <a:ext cx="2421300" cy="4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900">
                <a:solidFill>
                  <a:srgbClr val="FFFFFF"/>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6" name="Google Shape;126;p17"/>
          <p:cNvSpPr txBox="1">
            <a:spLocks noGrp="1"/>
          </p:cNvSpPr>
          <p:nvPr>
            <p:ph type="title" idx="16" hasCustomPrompt="1"/>
          </p:nvPr>
        </p:nvSpPr>
        <p:spPr>
          <a:xfrm>
            <a:off x="1532300" y="124277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 name="Google Shape;127;p17"/>
          <p:cNvSpPr txBox="1">
            <a:spLocks noGrp="1"/>
          </p:cNvSpPr>
          <p:nvPr>
            <p:ph type="title" idx="17" hasCustomPrompt="1"/>
          </p:nvPr>
        </p:nvSpPr>
        <p:spPr>
          <a:xfrm>
            <a:off x="1532300" y="30844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8" name="Google Shape;128;p17"/>
          <p:cNvSpPr txBox="1">
            <a:spLocks noGrp="1"/>
          </p:cNvSpPr>
          <p:nvPr>
            <p:ph type="title" idx="18" hasCustomPrompt="1"/>
          </p:nvPr>
        </p:nvSpPr>
        <p:spPr>
          <a:xfrm>
            <a:off x="4237450" y="12428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9" name="Google Shape;129;p17"/>
          <p:cNvSpPr txBox="1">
            <a:spLocks noGrp="1"/>
          </p:cNvSpPr>
          <p:nvPr>
            <p:ph type="title" idx="19" hasCustomPrompt="1"/>
          </p:nvPr>
        </p:nvSpPr>
        <p:spPr>
          <a:xfrm>
            <a:off x="4237500" y="30844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0" name="Google Shape;130;p17"/>
          <p:cNvSpPr txBox="1">
            <a:spLocks noGrp="1"/>
          </p:cNvSpPr>
          <p:nvPr>
            <p:ph type="title" idx="20" hasCustomPrompt="1"/>
          </p:nvPr>
        </p:nvSpPr>
        <p:spPr>
          <a:xfrm>
            <a:off x="6942450" y="1242825"/>
            <a:ext cx="6690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1" name="Google Shape;131;p17"/>
          <p:cNvSpPr txBox="1">
            <a:spLocks noGrp="1"/>
          </p:cNvSpPr>
          <p:nvPr>
            <p:ph type="title" idx="21" hasCustomPrompt="1"/>
          </p:nvPr>
        </p:nvSpPr>
        <p:spPr>
          <a:xfrm>
            <a:off x="6942300" y="3084425"/>
            <a:ext cx="669300" cy="66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4">
  <p:cSld name="CUSTOM_8">
    <p:bg>
      <p:bgPr>
        <a:solidFill>
          <a:schemeClr val="accent3"/>
        </a:solidFill>
        <a:effectLst/>
      </p:bgPr>
    </p:bg>
    <p:spTree>
      <p:nvGrpSpPr>
        <p:cNvPr id="1" name="Shape 154"/>
        <p:cNvGrpSpPr/>
        <p:nvPr/>
      </p:nvGrpSpPr>
      <p:grpSpPr>
        <a:xfrm>
          <a:off x="0" y="0"/>
          <a:ext cx="0" cy="0"/>
          <a:chOff x="0" y="0"/>
          <a:chExt cx="0" cy="0"/>
        </a:xfrm>
      </p:grpSpPr>
      <p:grpSp>
        <p:nvGrpSpPr>
          <p:cNvPr id="155" name="Google Shape;155;p21"/>
          <p:cNvGrpSpPr/>
          <p:nvPr/>
        </p:nvGrpSpPr>
        <p:grpSpPr>
          <a:xfrm rot="1351476">
            <a:off x="-930621" y="-2956783"/>
            <a:ext cx="11005343" cy="10580795"/>
            <a:chOff x="1786775" y="1002200"/>
            <a:chExt cx="3861800" cy="3712875"/>
          </a:xfrm>
        </p:grpSpPr>
        <p:sp>
          <p:nvSpPr>
            <p:cNvPr id="156" name="Google Shape;156;p21"/>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21"/>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21"/>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9" name="Google Shape;15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CUSTOM_13">
    <p:bg>
      <p:bgPr>
        <a:solidFill>
          <a:schemeClr val="accent3"/>
        </a:solidFill>
        <a:effectLst/>
      </p:bgPr>
    </p:bg>
    <p:spTree>
      <p:nvGrpSpPr>
        <p:cNvPr id="1" name="Shape 199"/>
        <p:cNvGrpSpPr/>
        <p:nvPr/>
      </p:nvGrpSpPr>
      <p:grpSpPr>
        <a:xfrm>
          <a:off x="0" y="0"/>
          <a:ext cx="0" cy="0"/>
          <a:chOff x="0" y="0"/>
          <a:chExt cx="0" cy="0"/>
        </a:xfrm>
      </p:grpSpPr>
      <p:grpSp>
        <p:nvGrpSpPr>
          <p:cNvPr id="200" name="Google Shape;200;p26"/>
          <p:cNvGrpSpPr/>
          <p:nvPr/>
        </p:nvGrpSpPr>
        <p:grpSpPr>
          <a:xfrm rot="1351516">
            <a:off x="-465843" y="-2509666"/>
            <a:ext cx="10075598" cy="9686905"/>
            <a:chOff x="1786775" y="1002200"/>
            <a:chExt cx="3861800" cy="3712875"/>
          </a:xfrm>
        </p:grpSpPr>
        <p:sp>
          <p:nvSpPr>
            <p:cNvPr id="201" name="Google Shape;201;p26"/>
            <p:cNvSpPr/>
            <p:nvPr/>
          </p:nvSpPr>
          <p:spPr>
            <a:xfrm>
              <a:off x="1786775" y="1002200"/>
              <a:ext cx="3861800" cy="3712875"/>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26"/>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26"/>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4" name="Google Shape;20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205" name="Google Shape;205;p26"/>
          <p:cNvSpPr txBox="1">
            <a:spLocks noGrp="1"/>
          </p:cNvSpPr>
          <p:nvPr>
            <p:ph type="subTitle" idx="1"/>
          </p:nvPr>
        </p:nvSpPr>
        <p:spPr>
          <a:xfrm>
            <a:off x="2553500" y="2642263"/>
            <a:ext cx="1957500" cy="771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6" name="Google Shape;206;p26"/>
          <p:cNvSpPr txBox="1">
            <a:spLocks noGrp="1"/>
          </p:cNvSpPr>
          <p:nvPr>
            <p:ph type="subTitle" idx="2"/>
          </p:nvPr>
        </p:nvSpPr>
        <p:spPr>
          <a:xfrm>
            <a:off x="2553500" y="2183388"/>
            <a:ext cx="1957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7" name="Google Shape;207;p26"/>
          <p:cNvSpPr txBox="1">
            <a:spLocks noGrp="1"/>
          </p:cNvSpPr>
          <p:nvPr>
            <p:ph type="subTitle" idx="3"/>
          </p:nvPr>
        </p:nvSpPr>
        <p:spPr>
          <a:xfrm>
            <a:off x="6543896" y="2642263"/>
            <a:ext cx="1957500" cy="771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a:solidFill>
                  <a:schemeClr val="dk1"/>
                </a:solidFill>
                <a:latin typeface="Raleway"/>
                <a:ea typeface="Raleway"/>
                <a:cs typeface="Raleway"/>
                <a:sym typeface="Raleway"/>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8" name="Google Shape;208;p26"/>
          <p:cNvSpPr txBox="1">
            <a:spLocks noGrp="1"/>
          </p:cNvSpPr>
          <p:nvPr>
            <p:ph type="subTitle" idx="4"/>
          </p:nvPr>
        </p:nvSpPr>
        <p:spPr>
          <a:xfrm>
            <a:off x="6543889" y="2183388"/>
            <a:ext cx="1957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900">
                <a:solidFill>
                  <a:schemeClr val="accent3"/>
                </a:solidFill>
                <a:latin typeface="Fredoka One"/>
                <a:ea typeface="Fredoka One"/>
                <a:cs typeface="Fredoka One"/>
                <a:sym typeface="Fredoka 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2">
  <p:cSld name="CUSTOM_16">
    <p:spTree>
      <p:nvGrpSpPr>
        <p:cNvPr id="1" name="Shape 461"/>
        <p:cNvGrpSpPr/>
        <p:nvPr/>
      </p:nvGrpSpPr>
      <p:grpSpPr>
        <a:xfrm>
          <a:off x="0" y="0"/>
          <a:ext cx="0" cy="0"/>
          <a:chOff x="0" y="0"/>
          <a:chExt cx="0" cy="0"/>
        </a:xfrm>
      </p:grpSpPr>
      <p:sp>
        <p:nvSpPr>
          <p:cNvPr id="462" name="Google Shape;462;p29"/>
          <p:cNvSpPr txBox="1">
            <a:spLocks noGrp="1"/>
          </p:cNvSpPr>
          <p:nvPr>
            <p:ph type="title"/>
          </p:nvPr>
        </p:nvSpPr>
        <p:spPr>
          <a:xfrm>
            <a:off x="685800" y="445025"/>
            <a:ext cx="77724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accent3"/>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463" name="Google Shape;463;p29"/>
          <p:cNvSpPr txBox="1">
            <a:spLocks noGrp="1"/>
          </p:cNvSpPr>
          <p:nvPr>
            <p:ph type="subTitle" idx="1"/>
          </p:nvPr>
        </p:nvSpPr>
        <p:spPr>
          <a:xfrm>
            <a:off x="723900" y="1098525"/>
            <a:ext cx="7734300" cy="3506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Char char="●"/>
              <a:defRPr sz="1200">
                <a:solidFill>
                  <a:schemeClr val="dk1"/>
                </a:solidFill>
                <a:latin typeface="Raleway"/>
                <a:ea typeface="Raleway"/>
                <a:cs typeface="Raleway"/>
                <a:sym typeface="Raleway"/>
              </a:defRPr>
            </a:lvl1pPr>
            <a:lvl2pPr lvl="1" rtl="0">
              <a:lnSpc>
                <a:spcPct val="100000"/>
              </a:lnSpc>
              <a:spcBef>
                <a:spcPts val="0"/>
              </a:spcBef>
              <a:spcAft>
                <a:spcPts val="0"/>
              </a:spcAft>
              <a:buSzPts val="2800"/>
              <a:buChar char="○"/>
              <a:defRPr sz="2800"/>
            </a:lvl2pPr>
            <a:lvl3pPr lvl="2" rtl="0">
              <a:lnSpc>
                <a:spcPct val="100000"/>
              </a:lnSpc>
              <a:spcBef>
                <a:spcPts val="0"/>
              </a:spcBef>
              <a:spcAft>
                <a:spcPts val="0"/>
              </a:spcAft>
              <a:buSzPts val="2800"/>
              <a:buChar char="■"/>
              <a:defRPr sz="2800"/>
            </a:lvl3pPr>
            <a:lvl4pPr lvl="3" rtl="0">
              <a:lnSpc>
                <a:spcPct val="100000"/>
              </a:lnSpc>
              <a:spcBef>
                <a:spcPts val="0"/>
              </a:spcBef>
              <a:spcAft>
                <a:spcPts val="0"/>
              </a:spcAft>
              <a:buSzPts val="2800"/>
              <a:buChar char="●"/>
              <a:defRPr sz="2800"/>
            </a:lvl4pPr>
            <a:lvl5pPr lvl="4" rtl="0">
              <a:lnSpc>
                <a:spcPct val="100000"/>
              </a:lnSpc>
              <a:spcBef>
                <a:spcPts val="0"/>
              </a:spcBef>
              <a:spcAft>
                <a:spcPts val="0"/>
              </a:spcAft>
              <a:buSzPts val="2800"/>
              <a:buChar char="○"/>
              <a:defRPr sz="2800"/>
            </a:lvl5pPr>
            <a:lvl6pPr lvl="5" rtl="0">
              <a:lnSpc>
                <a:spcPct val="100000"/>
              </a:lnSpc>
              <a:spcBef>
                <a:spcPts val="0"/>
              </a:spcBef>
              <a:spcAft>
                <a:spcPts val="0"/>
              </a:spcAft>
              <a:buSzPts val="2800"/>
              <a:buChar char="■"/>
              <a:defRPr sz="2800"/>
            </a:lvl6pPr>
            <a:lvl7pPr lvl="6" rtl="0">
              <a:lnSpc>
                <a:spcPct val="100000"/>
              </a:lnSpc>
              <a:spcBef>
                <a:spcPts val="0"/>
              </a:spcBef>
              <a:spcAft>
                <a:spcPts val="0"/>
              </a:spcAft>
              <a:buSzPts val="2800"/>
              <a:buChar char="●"/>
              <a:defRPr sz="2800"/>
            </a:lvl7pPr>
            <a:lvl8pPr lvl="7" rtl="0">
              <a:lnSpc>
                <a:spcPct val="100000"/>
              </a:lnSpc>
              <a:spcBef>
                <a:spcPts val="0"/>
              </a:spcBef>
              <a:spcAft>
                <a:spcPts val="0"/>
              </a:spcAft>
              <a:buSzPts val="2800"/>
              <a:buChar char="○"/>
              <a:defRPr sz="2800"/>
            </a:lvl8pPr>
            <a:lvl9pPr lvl="8" rtl="0">
              <a:lnSpc>
                <a:spcPct val="100000"/>
              </a:lnSpc>
              <a:spcBef>
                <a:spcPts val="0"/>
              </a:spcBef>
              <a:spcAft>
                <a:spcPts val="0"/>
              </a:spcAft>
              <a:buSzPts val="2800"/>
              <a:buChar char="■"/>
              <a:defRPr sz="2800"/>
            </a:lvl9pPr>
          </a:lstStyle>
          <a:p>
            <a:endParaRPr/>
          </a:p>
        </p:txBody>
      </p:sp>
      <p:sp>
        <p:nvSpPr>
          <p:cNvPr id="464" name="Google Shape;464;p29"/>
          <p:cNvSpPr/>
          <p:nvPr/>
        </p:nvSpPr>
        <p:spPr>
          <a:xfrm>
            <a:off x="111300" y="167600"/>
            <a:ext cx="469200" cy="46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65;p29"/>
          <p:cNvSpPr/>
          <p:nvPr/>
        </p:nvSpPr>
        <p:spPr>
          <a:xfrm>
            <a:off x="645075" y="542600"/>
            <a:ext cx="94200" cy="9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466;p29"/>
          <p:cNvSpPr/>
          <p:nvPr/>
        </p:nvSpPr>
        <p:spPr>
          <a:xfrm>
            <a:off x="8715225" y="2262900"/>
            <a:ext cx="268500" cy="268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67;p29"/>
          <p:cNvSpPr/>
          <p:nvPr/>
        </p:nvSpPr>
        <p:spPr>
          <a:xfrm>
            <a:off x="8925650" y="2639175"/>
            <a:ext cx="94200" cy="9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68;p29"/>
          <p:cNvSpPr/>
          <p:nvPr/>
        </p:nvSpPr>
        <p:spPr>
          <a:xfrm>
            <a:off x="8983725" y="1947025"/>
            <a:ext cx="36000" cy="36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29"/>
          <p:cNvSpPr/>
          <p:nvPr/>
        </p:nvSpPr>
        <p:spPr>
          <a:xfrm>
            <a:off x="298800" y="4738425"/>
            <a:ext cx="94200" cy="9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right text">
  <p:cSld name="CUSTOM_23">
    <p:spTree>
      <p:nvGrpSpPr>
        <p:cNvPr id="1" name="Shape 516"/>
        <p:cNvGrpSpPr/>
        <p:nvPr/>
      </p:nvGrpSpPr>
      <p:grpSpPr>
        <a:xfrm>
          <a:off x="0" y="0"/>
          <a:ext cx="0" cy="0"/>
          <a:chOff x="0" y="0"/>
          <a:chExt cx="0" cy="0"/>
        </a:xfrm>
      </p:grpSpPr>
      <p:sp>
        <p:nvSpPr>
          <p:cNvPr id="517" name="Google Shape;517;p36"/>
          <p:cNvSpPr/>
          <p:nvPr/>
        </p:nvSpPr>
        <p:spPr>
          <a:xfrm rot="277656">
            <a:off x="4631142" y="-4575218"/>
            <a:ext cx="10832132" cy="10461846"/>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 name="Google Shape;518;p36"/>
          <p:cNvSpPr txBox="1">
            <a:spLocks noGrp="1"/>
          </p:cNvSpPr>
          <p:nvPr>
            <p:ph type="title"/>
          </p:nvPr>
        </p:nvSpPr>
        <p:spPr>
          <a:xfrm>
            <a:off x="5061850" y="1584300"/>
            <a:ext cx="3396300" cy="863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solidFill>
                  <a:srgbClr val="FFFFFF"/>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9" name="Google Shape;519;p36"/>
          <p:cNvSpPr txBox="1">
            <a:spLocks noGrp="1"/>
          </p:cNvSpPr>
          <p:nvPr>
            <p:ph type="subTitle" idx="1"/>
          </p:nvPr>
        </p:nvSpPr>
        <p:spPr>
          <a:xfrm>
            <a:off x="5061850" y="2313875"/>
            <a:ext cx="2904900" cy="111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chemeClr val="lt1"/>
                </a:solidFill>
                <a:latin typeface="Raleway"/>
                <a:ea typeface="Raleway"/>
                <a:cs typeface="Raleway"/>
                <a:sym typeface="Raleway"/>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1pPr>
            <a:lvl2pPr lvl="1">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2pPr>
            <a:lvl3pPr lvl="2">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3pPr>
            <a:lvl4pPr lvl="3">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4pPr>
            <a:lvl5pPr lvl="4">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5pPr>
            <a:lvl6pPr lvl="5">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6pPr>
            <a:lvl7pPr lvl="6">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7pPr>
            <a:lvl8pPr lvl="7">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8pPr>
            <a:lvl9pPr lvl="8">
              <a:spcBef>
                <a:spcPts val="0"/>
              </a:spcBef>
              <a:spcAft>
                <a:spcPts val="0"/>
              </a:spcAft>
              <a:buClr>
                <a:schemeClr val="dk1"/>
              </a:buClr>
              <a:buSzPts val="2800"/>
              <a:buFont typeface="Fredoka One"/>
              <a:buNone/>
              <a:defRPr sz="28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Raleway"/>
              <a:buChar char="●"/>
              <a:defRPr sz="1800">
                <a:solidFill>
                  <a:schemeClr val="dk2"/>
                </a:solidFill>
                <a:latin typeface="Raleway"/>
                <a:ea typeface="Raleway"/>
                <a:cs typeface="Raleway"/>
                <a:sym typeface="Raleway"/>
              </a:defRPr>
            </a:lvl1pPr>
            <a:lvl2pPr marL="914400" lvl="1"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marL="1371600" lvl="2"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marL="1828800" lvl="3"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marL="2286000" lvl="4"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marL="2743200" lvl="5"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marL="3200400" lvl="6"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marL="3657600" lvl="7"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marL="4114800" lvl="8" indent="-317500">
              <a:lnSpc>
                <a:spcPct val="100000"/>
              </a:lnSpc>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6" r:id="rId3"/>
    <p:sldLayoutId id="2147483661" r:id="rId4"/>
    <p:sldLayoutId id="2147483663" r:id="rId5"/>
    <p:sldLayoutId id="2147483667" r:id="rId6"/>
    <p:sldLayoutId id="2147483672" r:id="rId7"/>
    <p:sldLayoutId id="2147483675" r:id="rId8"/>
    <p:sldLayoutId id="214748368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g"/><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jp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9.png"/><Relationship Id="rId11" Type="http://schemas.openxmlformats.org/officeDocument/2006/relationships/image" Target="../media/image34.jp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8.jpg"/><Relationship Id="rId4" Type="http://schemas.openxmlformats.org/officeDocument/2006/relationships/image" Target="../media/image37.jp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mailto:info.apexbanking@gmail.com" TargetMode="Externa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3"/>
          <p:cNvSpPr txBox="1">
            <a:spLocks noGrp="1"/>
          </p:cNvSpPr>
          <p:nvPr>
            <p:ph type="ctrTitle"/>
          </p:nvPr>
        </p:nvSpPr>
        <p:spPr>
          <a:xfrm>
            <a:off x="273616" y="841040"/>
            <a:ext cx="4791113" cy="16360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  </a:t>
            </a:r>
            <a:br>
              <a:rPr lang="en" dirty="0"/>
            </a:br>
            <a:br>
              <a:rPr lang="en" dirty="0"/>
            </a:br>
            <a:br>
              <a:rPr lang="en" dirty="0"/>
            </a:br>
            <a:br>
              <a:rPr lang="en" dirty="0"/>
            </a:br>
            <a:r>
              <a:rPr lang="en" dirty="0"/>
              <a:t>  Apex Banking </a:t>
            </a:r>
            <a:br>
              <a:rPr lang="en" dirty="0"/>
            </a:br>
            <a:r>
              <a:rPr lang="en" dirty="0"/>
              <a:t>  Portal</a:t>
            </a:r>
            <a:endParaRPr dirty="0"/>
          </a:p>
        </p:txBody>
      </p:sp>
      <p:sp>
        <p:nvSpPr>
          <p:cNvPr id="539" name="Google Shape;539;p43"/>
          <p:cNvSpPr/>
          <p:nvPr/>
        </p:nvSpPr>
        <p:spPr>
          <a:xfrm>
            <a:off x="8744835" y="1740294"/>
            <a:ext cx="125548" cy="125309"/>
          </a:xfrm>
          <a:custGeom>
            <a:avLst/>
            <a:gdLst/>
            <a:ahLst/>
            <a:cxnLst/>
            <a:rect l="l" t="t" r="r" b="b"/>
            <a:pathLst>
              <a:path w="13770" h="13740" extrusionOk="0">
                <a:moveTo>
                  <a:pt x="6870" y="0"/>
                </a:moveTo>
                <a:cubicBezTo>
                  <a:pt x="3101" y="0"/>
                  <a:pt x="1" y="3070"/>
                  <a:pt x="1" y="6870"/>
                </a:cubicBezTo>
                <a:cubicBezTo>
                  <a:pt x="1" y="10669"/>
                  <a:pt x="3101" y="13739"/>
                  <a:pt x="6870" y="13739"/>
                </a:cubicBezTo>
                <a:cubicBezTo>
                  <a:pt x="10670" y="13739"/>
                  <a:pt x="13770" y="10669"/>
                  <a:pt x="13770" y="6870"/>
                </a:cubicBezTo>
                <a:cubicBezTo>
                  <a:pt x="13770" y="3070"/>
                  <a:pt x="10670" y="0"/>
                  <a:pt x="6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 name="Google Shape;540;p43">
            <a:extLst>
              <a:ext uri="{FF2B5EF4-FFF2-40B4-BE49-F238E27FC236}">
                <a16:creationId xmlns:a16="http://schemas.microsoft.com/office/drawing/2014/main" id="{FB450271-4E69-B9A2-2FAD-32B55E0531F2}"/>
              </a:ext>
            </a:extLst>
          </p:cNvPr>
          <p:cNvGrpSpPr/>
          <p:nvPr/>
        </p:nvGrpSpPr>
        <p:grpSpPr>
          <a:xfrm>
            <a:off x="4389120" y="2286000"/>
            <a:ext cx="4335780" cy="2522064"/>
            <a:chOff x="911375" y="1466875"/>
            <a:chExt cx="5837525" cy="3334400"/>
          </a:xfrm>
        </p:grpSpPr>
        <p:sp>
          <p:nvSpPr>
            <p:cNvPr id="4" name="Google Shape;541;p43">
              <a:extLst>
                <a:ext uri="{FF2B5EF4-FFF2-40B4-BE49-F238E27FC236}">
                  <a16:creationId xmlns:a16="http://schemas.microsoft.com/office/drawing/2014/main" id="{45EC6CE9-9786-5647-92D2-6A6FF23DB9AF}"/>
                </a:ext>
              </a:extLst>
            </p:cNvPr>
            <p:cNvSpPr/>
            <p:nvPr/>
          </p:nvSpPr>
          <p:spPr>
            <a:xfrm>
              <a:off x="2808825" y="1520075"/>
              <a:ext cx="3212100" cy="2152025"/>
            </a:xfrm>
            <a:custGeom>
              <a:avLst/>
              <a:gdLst/>
              <a:ahLst/>
              <a:cxnLst/>
              <a:rect l="l" t="t" r="r" b="b"/>
              <a:pathLst>
                <a:path w="128484" h="86081" extrusionOk="0">
                  <a:moveTo>
                    <a:pt x="1" y="0"/>
                  </a:moveTo>
                  <a:lnTo>
                    <a:pt x="1" y="86081"/>
                  </a:lnTo>
                  <a:lnTo>
                    <a:pt x="128483" y="86081"/>
                  </a:lnTo>
                  <a:lnTo>
                    <a:pt x="128483"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542;p43">
              <a:extLst>
                <a:ext uri="{FF2B5EF4-FFF2-40B4-BE49-F238E27FC236}">
                  <a16:creationId xmlns:a16="http://schemas.microsoft.com/office/drawing/2014/main" id="{BF803916-B2C4-0B96-B75B-9228D391B290}"/>
                </a:ext>
              </a:extLst>
            </p:cNvPr>
            <p:cNvSpPr/>
            <p:nvPr/>
          </p:nvSpPr>
          <p:spPr>
            <a:xfrm>
              <a:off x="2808825" y="1520075"/>
              <a:ext cx="3212100" cy="215075"/>
            </a:xfrm>
            <a:custGeom>
              <a:avLst/>
              <a:gdLst/>
              <a:ahLst/>
              <a:cxnLst/>
              <a:rect l="l" t="t" r="r" b="b"/>
              <a:pathLst>
                <a:path w="128484" h="8603" extrusionOk="0">
                  <a:moveTo>
                    <a:pt x="1" y="0"/>
                  </a:moveTo>
                  <a:lnTo>
                    <a:pt x="1" y="8602"/>
                  </a:lnTo>
                  <a:lnTo>
                    <a:pt x="128483" y="8602"/>
                  </a:lnTo>
                  <a:lnTo>
                    <a:pt x="128483"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543;p43">
              <a:extLst>
                <a:ext uri="{FF2B5EF4-FFF2-40B4-BE49-F238E27FC236}">
                  <a16:creationId xmlns:a16="http://schemas.microsoft.com/office/drawing/2014/main" id="{D081E3A8-CFC4-242F-B31E-1DC5EBBA28F4}"/>
                </a:ext>
              </a:extLst>
            </p:cNvPr>
            <p:cNvSpPr/>
            <p:nvPr/>
          </p:nvSpPr>
          <p:spPr>
            <a:xfrm>
              <a:off x="2886350" y="1603625"/>
              <a:ext cx="62625" cy="51950"/>
            </a:xfrm>
            <a:custGeom>
              <a:avLst/>
              <a:gdLst/>
              <a:ahLst/>
              <a:cxnLst/>
              <a:rect l="l" t="t" r="r" b="b"/>
              <a:pathLst>
                <a:path w="2505" h="2078" extrusionOk="0">
                  <a:moveTo>
                    <a:pt x="1456" y="0"/>
                  </a:moveTo>
                  <a:cubicBezTo>
                    <a:pt x="1437" y="0"/>
                    <a:pt x="1418" y="1"/>
                    <a:pt x="1398" y="2"/>
                  </a:cubicBezTo>
                  <a:cubicBezTo>
                    <a:pt x="456" y="2"/>
                    <a:pt x="0" y="1157"/>
                    <a:pt x="699" y="1795"/>
                  </a:cubicBezTo>
                  <a:cubicBezTo>
                    <a:pt x="913" y="1990"/>
                    <a:pt x="1167" y="2078"/>
                    <a:pt x="1414" y="2078"/>
                  </a:cubicBezTo>
                  <a:cubicBezTo>
                    <a:pt x="1975" y="2078"/>
                    <a:pt x="2504" y="1629"/>
                    <a:pt x="2462" y="974"/>
                  </a:cubicBezTo>
                  <a:cubicBezTo>
                    <a:pt x="2433" y="416"/>
                    <a:pt x="2006" y="0"/>
                    <a:pt x="14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544;p43">
              <a:extLst>
                <a:ext uri="{FF2B5EF4-FFF2-40B4-BE49-F238E27FC236}">
                  <a16:creationId xmlns:a16="http://schemas.microsoft.com/office/drawing/2014/main" id="{9A973C23-8A81-C2CC-1A64-6B3837D0B013}"/>
                </a:ext>
              </a:extLst>
            </p:cNvPr>
            <p:cNvSpPr/>
            <p:nvPr/>
          </p:nvSpPr>
          <p:spPr>
            <a:xfrm>
              <a:off x="2970675" y="1603625"/>
              <a:ext cx="61875" cy="51950"/>
            </a:xfrm>
            <a:custGeom>
              <a:avLst/>
              <a:gdLst/>
              <a:ahLst/>
              <a:cxnLst/>
              <a:rect l="l" t="t" r="r" b="b"/>
              <a:pathLst>
                <a:path w="2475" h="2078" extrusionOk="0">
                  <a:moveTo>
                    <a:pt x="1454" y="0"/>
                  </a:moveTo>
                  <a:cubicBezTo>
                    <a:pt x="1436" y="0"/>
                    <a:pt x="1418" y="1"/>
                    <a:pt x="1399" y="2"/>
                  </a:cubicBezTo>
                  <a:cubicBezTo>
                    <a:pt x="457" y="2"/>
                    <a:pt x="1" y="1157"/>
                    <a:pt x="670" y="1795"/>
                  </a:cubicBezTo>
                  <a:cubicBezTo>
                    <a:pt x="883" y="1990"/>
                    <a:pt x="1137" y="2078"/>
                    <a:pt x="1384" y="2078"/>
                  </a:cubicBezTo>
                  <a:cubicBezTo>
                    <a:pt x="1946" y="2078"/>
                    <a:pt x="2475" y="1629"/>
                    <a:pt x="2433" y="974"/>
                  </a:cubicBezTo>
                  <a:cubicBezTo>
                    <a:pt x="2403" y="416"/>
                    <a:pt x="1977" y="0"/>
                    <a:pt x="1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45;p43">
              <a:extLst>
                <a:ext uri="{FF2B5EF4-FFF2-40B4-BE49-F238E27FC236}">
                  <a16:creationId xmlns:a16="http://schemas.microsoft.com/office/drawing/2014/main" id="{DAE129B0-8A8E-A7A4-282C-10F80D0C7D6C}"/>
                </a:ext>
              </a:extLst>
            </p:cNvPr>
            <p:cNvSpPr/>
            <p:nvPr/>
          </p:nvSpPr>
          <p:spPr>
            <a:xfrm>
              <a:off x="3054275" y="1603625"/>
              <a:ext cx="61875" cy="51950"/>
            </a:xfrm>
            <a:custGeom>
              <a:avLst/>
              <a:gdLst/>
              <a:ahLst/>
              <a:cxnLst/>
              <a:rect l="l" t="t" r="r" b="b"/>
              <a:pathLst>
                <a:path w="2475" h="2078" extrusionOk="0">
                  <a:moveTo>
                    <a:pt x="1454" y="0"/>
                  </a:moveTo>
                  <a:cubicBezTo>
                    <a:pt x="1435" y="0"/>
                    <a:pt x="1417" y="1"/>
                    <a:pt x="1399" y="2"/>
                  </a:cubicBezTo>
                  <a:cubicBezTo>
                    <a:pt x="456" y="2"/>
                    <a:pt x="0" y="1157"/>
                    <a:pt x="700" y="1795"/>
                  </a:cubicBezTo>
                  <a:cubicBezTo>
                    <a:pt x="904" y="1990"/>
                    <a:pt x="1151" y="2078"/>
                    <a:pt x="1394" y="2078"/>
                  </a:cubicBezTo>
                  <a:cubicBezTo>
                    <a:pt x="1945" y="2078"/>
                    <a:pt x="2474" y="1629"/>
                    <a:pt x="2432" y="974"/>
                  </a:cubicBezTo>
                  <a:cubicBezTo>
                    <a:pt x="2403" y="416"/>
                    <a:pt x="1976" y="0"/>
                    <a:pt x="1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46;p43">
              <a:extLst>
                <a:ext uri="{FF2B5EF4-FFF2-40B4-BE49-F238E27FC236}">
                  <a16:creationId xmlns:a16="http://schemas.microsoft.com/office/drawing/2014/main" id="{86D35230-EE86-D414-C904-1183E9889EFD}"/>
                </a:ext>
              </a:extLst>
            </p:cNvPr>
            <p:cNvSpPr/>
            <p:nvPr/>
          </p:nvSpPr>
          <p:spPr>
            <a:xfrm>
              <a:off x="6158425" y="1466875"/>
              <a:ext cx="351875" cy="369325"/>
            </a:xfrm>
            <a:custGeom>
              <a:avLst/>
              <a:gdLst/>
              <a:ahLst/>
              <a:cxnLst/>
              <a:rect l="l" t="t" r="r" b="b"/>
              <a:pathLst>
                <a:path w="14075" h="14773" extrusionOk="0">
                  <a:moveTo>
                    <a:pt x="7053" y="1"/>
                  </a:moveTo>
                  <a:cubicBezTo>
                    <a:pt x="5016" y="1"/>
                    <a:pt x="3344" y="1764"/>
                    <a:pt x="3344" y="3952"/>
                  </a:cubicBezTo>
                  <a:cubicBezTo>
                    <a:pt x="3314" y="5533"/>
                    <a:pt x="4226" y="6992"/>
                    <a:pt x="5715" y="7630"/>
                  </a:cubicBezTo>
                  <a:cubicBezTo>
                    <a:pt x="1" y="8511"/>
                    <a:pt x="244" y="14712"/>
                    <a:pt x="244" y="14712"/>
                  </a:cubicBezTo>
                  <a:lnTo>
                    <a:pt x="13770" y="14773"/>
                  </a:lnTo>
                  <a:cubicBezTo>
                    <a:pt x="13770" y="14773"/>
                    <a:pt x="14074" y="8511"/>
                    <a:pt x="8390" y="7660"/>
                  </a:cubicBezTo>
                  <a:cubicBezTo>
                    <a:pt x="9849" y="6992"/>
                    <a:pt x="10791" y="5563"/>
                    <a:pt x="10761" y="3982"/>
                  </a:cubicBezTo>
                  <a:cubicBezTo>
                    <a:pt x="10761" y="1794"/>
                    <a:pt x="9120" y="1"/>
                    <a:pt x="705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47;p43">
              <a:extLst>
                <a:ext uri="{FF2B5EF4-FFF2-40B4-BE49-F238E27FC236}">
                  <a16:creationId xmlns:a16="http://schemas.microsoft.com/office/drawing/2014/main" id="{BE0069FD-74AE-90FD-F9E0-C9311F956DB0}"/>
                </a:ext>
              </a:extLst>
            </p:cNvPr>
            <p:cNvSpPr/>
            <p:nvPr/>
          </p:nvSpPr>
          <p:spPr>
            <a:xfrm>
              <a:off x="911375" y="4541400"/>
              <a:ext cx="5837525" cy="5325"/>
            </a:xfrm>
            <a:custGeom>
              <a:avLst/>
              <a:gdLst/>
              <a:ahLst/>
              <a:cxnLst/>
              <a:rect l="l" t="t" r="r" b="b"/>
              <a:pathLst>
                <a:path w="233501" h="213" extrusionOk="0">
                  <a:moveTo>
                    <a:pt x="116750" y="0"/>
                  </a:moveTo>
                  <a:cubicBezTo>
                    <a:pt x="52281" y="0"/>
                    <a:pt x="1" y="30"/>
                    <a:pt x="1" y="122"/>
                  </a:cubicBezTo>
                  <a:cubicBezTo>
                    <a:pt x="1" y="182"/>
                    <a:pt x="52281" y="213"/>
                    <a:pt x="116750" y="213"/>
                  </a:cubicBezTo>
                  <a:cubicBezTo>
                    <a:pt x="181250" y="213"/>
                    <a:pt x="233500" y="152"/>
                    <a:pt x="233500" y="122"/>
                  </a:cubicBezTo>
                  <a:cubicBezTo>
                    <a:pt x="233500" y="61"/>
                    <a:pt x="181250" y="0"/>
                    <a:pt x="1167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548;p43">
              <a:extLst>
                <a:ext uri="{FF2B5EF4-FFF2-40B4-BE49-F238E27FC236}">
                  <a16:creationId xmlns:a16="http://schemas.microsoft.com/office/drawing/2014/main" id="{C68F97C1-AF9E-06CC-5C1F-D39A925B5C33}"/>
                </a:ext>
              </a:extLst>
            </p:cNvPr>
            <p:cNvSpPr/>
            <p:nvPr/>
          </p:nvSpPr>
          <p:spPr>
            <a:xfrm>
              <a:off x="2101375" y="1686475"/>
              <a:ext cx="3435500" cy="2856450"/>
            </a:xfrm>
            <a:custGeom>
              <a:avLst/>
              <a:gdLst/>
              <a:ahLst/>
              <a:cxnLst/>
              <a:rect l="l" t="t" r="r" b="b"/>
              <a:pathLst>
                <a:path w="137420" h="114258" extrusionOk="0">
                  <a:moveTo>
                    <a:pt x="4043" y="1"/>
                  </a:moveTo>
                  <a:cubicBezTo>
                    <a:pt x="1824" y="1"/>
                    <a:pt x="0" y="1794"/>
                    <a:pt x="0" y="4044"/>
                  </a:cubicBezTo>
                  <a:lnTo>
                    <a:pt x="0" y="95413"/>
                  </a:lnTo>
                  <a:cubicBezTo>
                    <a:pt x="0" y="97632"/>
                    <a:pt x="1824" y="99425"/>
                    <a:pt x="4043" y="99425"/>
                  </a:cubicBezTo>
                  <a:lnTo>
                    <a:pt x="53679" y="99425"/>
                  </a:lnTo>
                  <a:cubicBezTo>
                    <a:pt x="53679" y="99425"/>
                    <a:pt x="56840" y="109212"/>
                    <a:pt x="47053" y="114258"/>
                  </a:cubicBezTo>
                  <a:lnTo>
                    <a:pt x="93467" y="114258"/>
                  </a:lnTo>
                  <a:cubicBezTo>
                    <a:pt x="93467" y="114258"/>
                    <a:pt x="82433" y="110458"/>
                    <a:pt x="85260" y="99425"/>
                  </a:cubicBezTo>
                  <a:lnTo>
                    <a:pt x="133377" y="99425"/>
                  </a:lnTo>
                  <a:cubicBezTo>
                    <a:pt x="135626" y="99425"/>
                    <a:pt x="137419" y="97632"/>
                    <a:pt x="137419" y="95413"/>
                  </a:cubicBezTo>
                  <a:lnTo>
                    <a:pt x="137419" y="4044"/>
                  </a:lnTo>
                  <a:cubicBezTo>
                    <a:pt x="137419" y="1794"/>
                    <a:pt x="135626" y="1"/>
                    <a:pt x="1333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549;p43">
              <a:extLst>
                <a:ext uri="{FF2B5EF4-FFF2-40B4-BE49-F238E27FC236}">
                  <a16:creationId xmlns:a16="http://schemas.microsoft.com/office/drawing/2014/main" id="{6C8246BA-321E-7E95-5773-A4AA5FF5777F}"/>
                </a:ext>
              </a:extLst>
            </p:cNvPr>
            <p:cNvSpPr/>
            <p:nvPr/>
          </p:nvSpPr>
          <p:spPr>
            <a:xfrm>
              <a:off x="3734975" y="3912725"/>
              <a:ext cx="161625" cy="121325"/>
            </a:xfrm>
            <a:custGeom>
              <a:avLst/>
              <a:gdLst/>
              <a:ahLst/>
              <a:cxnLst/>
              <a:rect l="l" t="t" r="r" b="b"/>
              <a:pathLst>
                <a:path w="6465" h="4853" extrusionOk="0">
                  <a:moveTo>
                    <a:pt x="3236" y="0"/>
                  </a:moveTo>
                  <a:cubicBezTo>
                    <a:pt x="1379" y="0"/>
                    <a:pt x="0" y="2116"/>
                    <a:pt x="1375" y="4083"/>
                  </a:cubicBezTo>
                  <a:cubicBezTo>
                    <a:pt x="1436" y="4144"/>
                    <a:pt x="1496" y="4235"/>
                    <a:pt x="1588" y="4296"/>
                  </a:cubicBezTo>
                  <a:cubicBezTo>
                    <a:pt x="2143" y="4684"/>
                    <a:pt x="2709" y="4852"/>
                    <a:pt x="3235" y="4852"/>
                  </a:cubicBezTo>
                  <a:cubicBezTo>
                    <a:pt x="5098" y="4852"/>
                    <a:pt x="6465" y="2737"/>
                    <a:pt x="5114" y="770"/>
                  </a:cubicBezTo>
                  <a:cubicBezTo>
                    <a:pt x="5053" y="679"/>
                    <a:pt x="4962" y="618"/>
                    <a:pt x="4870" y="557"/>
                  </a:cubicBezTo>
                  <a:cubicBezTo>
                    <a:pt x="4322" y="169"/>
                    <a:pt x="3760" y="0"/>
                    <a:pt x="32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50;p43">
              <a:extLst>
                <a:ext uri="{FF2B5EF4-FFF2-40B4-BE49-F238E27FC236}">
                  <a16:creationId xmlns:a16="http://schemas.microsoft.com/office/drawing/2014/main" id="{385A120B-6D43-4ABE-7B20-F79FBC0629B1}"/>
                </a:ext>
              </a:extLst>
            </p:cNvPr>
            <p:cNvSpPr/>
            <p:nvPr/>
          </p:nvSpPr>
          <p:spPr>
            <a:xfrm>
              <a:off x="2174325" y="1823275"/>
              <a:ext cx="3282750" cy="1947600"/>
            </a:xfrm>
            <a:custGeom>
              <a:avLst/>
              <a:gdLst/>
              <a:ahLst/>
              <a:cxnLst/>
              <a:rect l="l" t="t" r="r" b="b"/>
              <a:pathLst>
                <a:path w="131310" h="77904" extrusionOk="0">
                  <a:moveTo>
                    <a:pt x="1246" y="0"/>
                  </a:moveTo>
                  <a:cubicBezTo>
                    <a:pt x="547" y="0"/>
                    <a:pt x="0" y="547"/>
                    <a:pt x="0" y="1246"/>
                  </a:cubicBezTo>
                  <a:lnTo>
                    <a:pt x="0" y="76658"/>
                  </a:lnTo>
                  <a:cubicBezTo>
                    <a:pt x="0" y="77357"/>
                    <a:pt x="547" y="77904"/>
                    <a:pt x="1246" y="77904"/>
                  </a:cubicBezTo>
                  <a:lnTo>
                    <a:pt x="130063" y="77904"/>
                  </a:lnTo>
                  <a:cubicBezTo>
                    <a:pt x="130763" y="77904"/>
                    <a:pt x="131310" y="77357"/>
                    <a:pt x="131310" y="76658"/>
                  </a:cubicBezTo>
                  <a:lnTo>
                    <a:pt x="131310" y="1246"/>
                  </a:lnTo>
                  <a:cubicBezTo>
                    <a:pt x="131310" y="547"/>
                    <a:pt x="130763" y="0"/>
                    <a:pt x="130063"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551;p43">
              <a:extLst>
                <a:ext uri="{FF2B5EF4-FFF2-40B4-BE49-F238E27FC236}">
                  <a16:creationId xmlns:a16="http://schemas.microsoft.com/office/drawing/2014/main" id="{A99D014D-634D-B9A8-9B99-CABAF439854E}"/>
                </a:ext>
              </a:extLst>
            </p:cNvPr>
            <p:cNvSpPr/>
            <p:nvPr/>
          </p:nvSpPr>
          <p:spPr>
            <a:xfrm>
              <a:off x="2172057" y="1966892"/>
              <a:ext cx="3282868" cy="1804775"/>
            </a:xfrm>
            <a:custGeom>
              <a:avLst/>
              <a:gdLst/>
              <a:ahLst/>
              <a:cxnLst/>
              <a:rect l="l" t="t" r="r" b="b"/>
              <a:pathLst>
                <a:path w="131341" h="72191" extrusionOk="0">
                  <a:moveTo>
                    <a:pt x="1" y="1"/>
                  </a:moveTo>
                  <a:lnTo>
                    <a:pt x="1" y="72190"/>
                  </a:lnTo>
                  <a:lnTo>
                    <a:pt x="131341" y="72190"/>
                  </a:lnTo>
                  <a:lnTo>
                    <a:pt x="1313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552;p43">
              <a:extLst>
                <a:ext uri="{FF2B5EF4-FFF2-40B4-BE49-F238E27FC236}">
                  <a16:creationId xmlns:a16="http://schemas.microsoft.com/office/drawing/2014/main" id="{23B94E2D-02B5-D447-B7C5-74DC970E7D36}"/>
                </a:ext>
              </a:extLst>
            </p:cNvPr>
            <p:cNvSpPr/>
            <p:nvPr/>
          </p:nvSpPr>
          <p:spPr>
            <a:xfrm>
              <a:off x="2382525" y="1872650"/>
              <a:ext cx="61575" cy="52275"/>
            </a:xfrm>
            <a:custGeom>
              <a:avLst/>
              <a:gdLst/>
              <a:ahLst/>
              <a:cxnLst/>
              <a:rect l="l" t="t" r="r" b="b"/>
              <a:pathLst>
                <a:path w="2463" h="2091" extrusionOk="0">
                  <a:moveTo>
                    <a:pt x="1399" y="1"/>
                  </a:moveTo>
                  <a:cubicBezTo>
                    <a:pt x="457" y="1"/>
                    <a:pt x="1" y="1125"/>
                    <a:pt x="669" y="1794"/>
                  </a:cubicBezTo>
                  <a:cubicBezTo>
                    <a:pt x="874" y="1999"/>
                    <a:pt x="1131" y="2091"/>
                    <a:pt x="1386" y="2091"/>
                  </a:cubicBezTo>
                  <a:cubicBezTo>
                    <a:pt x="1929" y="2091"/>
                    <a:pt x="2463" y="1675"/>
                    <a:pt x="2463" y="1034"/>
                  </a:cubicBezTo>
                  <a:cubicBezTo>
                    <a:pt x="2463" y="457"/>
                    <a:pt x="1976" y="1"/>
                    <a:pt x="139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553;p43">
              <a:extLst>
                <a:ext uri="{FF2B5EF4-FFF2-40B4-BE49-F238E27FC236}">
                  <a16:creationId xmlns:a16="http://schemas.microsoft.com/office/drawing/2014/main" id="{FABEA344-9157-9C34-1505-E4F4D296EAE8}"/>
                </a:ext>
              </a:extLst>
            </p:cNvPr>
            <p:cNvSpPr/>
            <p:nvPr/>
          </p:nvSpPr>
          <p:spPr>
            <a:xfrm>
              <a:off x="2223700" y="1872650"/>
              <a:ext cx="60825" cy="52275"/>
            </a:xfrm>
            <a:custGeom>
              <a:avLst/>
              <a:gdLst/>
              <a:ahLst/>
              <a:cxnLst/>
              <a:rect l="l" t="t" r="r" b="b"/>
              <a:pathLst>
                <a:path w="2433" h="2091" extrusionOk="0">
                  <a:moveTo>
                    <a:pt x="1399" y="1"/>
                  </a:moveTo>
                  <a:cubicBezTo>
                    <a:pt x="457" y="1"/>
                    <a:pt x="1" y="1125"/>
                    <a:pt x="639" y="1794"/>
                  </a:cubicBezTo>
                  <a:cubicBezTo>
                    <a:pt x="853" y="1999"/>
                    <a:pt x="1114" y="2091"/>
                    <a:pt x="1370" y="2091"/>
                  </a:cubicBezTo>
                  <a:cubicBezTo>
                    <a:pt x="1913" y="2091"/>
                    <a:pt x="2433" y="1675"/>
                    <a:pt x="2433" y="1034"/>
                  </a:cubicBezTo>
                  <a:cubicBezTo>
                    <a:pt x="2433" y="457"/>
                    <a:pt x="1977" y="1"/>
                    <a:pt x="139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554;p43">
              <a:extLst>
                <a:ext uri="{FF2B5EF4-FFF2-40B4-BE49-F238E27FC236}">
                  <a16:creationId xmlns:a16="http://schemas.microsoft.com/office/drawing/2014/main" id="{5EA1D668-7D36-AF2A-F5B5-630C2A4002E5}"/>
                </a:ext>
              </a:extLst>
            </p:cNvPr>
            <p:cNvSpPr/>
            <p:nvPr/>
          </p:nvSpPr>
          <p:spPr>
            <a:xfrm>
              <a:off x="2299700" y="1872650"/>
              <a:ext cx="61575" cy="52275"/>
            </a:xfrm>
            <a:custGeom>
              <a:avLst/>
              <a:gdLst/>
              <a:ahLst/>
              <a:cxnLst/>
              <a:rect l="l" t="t" r="r" b="b"/>
              <a:pathLst>
                <a:path w="2463" h="2091" extrusionOk="0">
                  <a:moveTo>
                    <a:pt x="1399" y="1"/>
                  </a:moveTo>
                  <a:cubicBezTo>
                    <a:pt x="487" y="1"/>
                    <a:pt x="1" y="1125"/>
                    <a:pt x="669" y="1794"/>
                  </a:cubicBezTo>
                  <a:cubicBezTo>
                    <a:pt x="883" y="1999"/>
                    <a:pt x="1144" y="2091"/>
                    <a:pt x="1400" y="2091"/>
                  </a:cubicBezTo>
                  <a:cubicBezTo>
                    <a:pt x="1943" y="2091"/>
                    <a:pt x="2463" y="1675"/>
                    <a:pt x="2463" y="1034"/>
                  </a:cubicBezTo>
                  <a:cubicBezTo>
                    <a:pt x="2463" y="457"/>
                    <a:pt x="1976" y="1"/>
                    <a:pt x="139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555;p43">
              <a:extLst>
                <a:ext uri="{FF2B5EF4-FFF2-40B4-BE49-F238E27FC236}">
                  <a16:creationId xmlns:a16="http://schemas.microsoft.com/office/drawing/2014/main" id="{082DBE40-5D0C-F42D-0189-E99A2AA03603}"/>
                </a:ext>
              </a:extLst>
            </p:cNvPr>
            <p:cNvSpPr/>
            <p:nvPr/>
          </p:nvSpPr>
          <p:spPr>
            <a:xfrm>
              <a:off x="3431175" y="2621900"/>
              <a:ext cx="255350" cy="32700"/>
            </a:xfrm>
            <a:custGeom>
              <a:avLst/>
              <a:gdLst/>
              <a:ahLst/>
              <a:cxnLst/>
              <a:rect l="l" t="t" r="r" b="b"/>
              <a:pathLst>
                <a:path w="10214" h="1308" extrusionOk="0">
                  <a:moveTo>
                    <a:pt x="1" y="1"/>
                  </a:moveTo>
                  <a:lnTo>
                    <a:pt x="1" y="1308"/>
                  </a:lnTo>
                  <a:lnTo>
                    <a:pt x="10214" y="1308"/>
                  </a:lnTo>
                  <a:lnTo>
                    <a:pt x="1021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556;p43">
              <a:extLst>
                <a:ext uri="{FF2B5EF4-FFF2-40B4-BE49-F238E27FC236}">
                  <a16:creationId xmlns:a16="http://schemas.microsoft.com/office/drawing/2014/main" id="{D97A6F27-89D9-1F1F-0AF7-8A399B149A22}"/>
                </a:ext>
              </a:extLst>
            </p:cNvPr>
            <p:cNvSpPr/>
            <p:nvPr/>
          </p:nvSpPr>
          <p:spPr>
            <a:xfrm>
              <a:off x="3431175" y="2726025"/>
              <a:ext cx="1205975" cy="543325"/>
            </a:xfrm>
            <a:custGeom>
              <a:avLst/>
              <a:gdLst/>
              <a:ahLst/>
              <a:cxnLst/>
              <a:rect l="l" t="t" r="r" b="b"/>
              <a:pathLst>
                <a:path w="48239" h="21733" extrusionOk="0">
                  <a:moveTo>
                    <a:pt x="1" y="0"/>
                  </a:moveTo>
                  <a:lnTo>
                    <a:pt x="1" y="21733"/>
                  </a:lnTo>
                  <a:lnTo>
                    <a:pt x="48239" y="21733"/>
                  </a:lnTo>
                  <a:lnTo>
                    <a:pt x="482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557;p43">
              <a:extLst>
                <a:ext uri="{FF2B5EF4-FFF2-40B4-BE49-F238E27FC236}">
                  <a16:creationId xmlns:a16="http://schemas.microsoft.com/office/drawing/2014/main" id="{6B3AA843-8CD5-9C96-06F8-AF52622CF2E1}"/>
                </a:ext>
              </a:extLst>
            </p:cNvPr>
            <p:cNvSpPr/>
            <p:nvPr/>
          </p:nvSpPr>
          <p:spPr>
            <a:xfrm>
              <a:off x="3474500" y="2879500"/>
              <a:ext cx="1104900" cy="343500"/>
            </a:xfrm>
            <a:custGeom>
              <a:avLst/>
              <a:gdLst/>
              <a:ahLst/>
              <a:cxnLst/>
              <a:rect l="l" t="t" r="r" b="b"/>
              <a:pathLst>
                <a:path w="44196" h="13740" extrusionOk="0">
                  <a:moveTo>
                    <a:pt x="13648" y="1"/>
                  </a:moveTo>
                  <a:lnTo>
                    <a:pt x="0" y="13740"/>
                  </a:lnTo>
                  <a:lnTo>
                    <a:pt x="44196" y="13740"/>
                  </a:lnTo>
                  <a:lnTo>
                    <a:pt x="31885" y="4743"/>
                  </a:lnTo>
                  <a:lnTo>
                    <a:pt x="25502" y="10457"/>
                  </a:lnTo>
                  <a:lnTo>
                    <a:pt x="1364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558;p43">
              <a:extLst>
                <a:ext uri="{FF2B5EF4-FFF2-40B4-BE49-F238E27FC236}">
                  <a16:creationId xmlns:a16="http://schemas.microsoft.com/office/drawing/2014/main" id="{1D9669B1-35D6-0034-39AA-833911A8E5D4}"/>
                </a:ext>
              </a:extLst>
            </p:cNvPr>
            <p:cNvSpPr/>
            <p:nvPr/>
          </p:nvSpPr>
          <p:spPr>
            <a:xfrm>
              <a:off x="4034525" y="2889400"/>
              <a:ext cx="94250" cy="80550"/>
            </a:xfrm>
            <a:custGeom>
              <a:avLst/>
              <a:gdLst/>
              <a:ahLst/>
              <a:cxnLst/>
              <a:rect l="l" t="t" r="r" b="b"/>
              <a:pathLst>
                <a:path w="3770" h="3222" extrusionOk="0">
                  <a:moveTo>
                    <a:pt x="2159" y="0"/>
                  </a:moveTo>
                  <a:cubicBezTo>
                    <a:pt x="730" y="0"/>
                    <a:pt x="1" y="1733"/>
                    <a:pt x="1034" y="2736"/>
                  </a:cubicBezTo>
                  <a:cubicBezTo>
                    <a:pt x="1360" y="3072"/>
                    <a:pt x="1763" y="3221"/>
                    <a:pt x="2159" y="3221"/>
                  </a:cubicBezTo>
                  <a:cubicBezTo>
                    <a:pt x="2981" y="3221"/>
                    <a:pt x="3770" y="2575"/>
                    <a:pt x="3770" y="1611"/>
                  </a:cubicBezTo>
                  <a:cubicBezTo>
                    <a:pt x="3770" y="699"/>
                    <a:pt x="3071" y="0"/>
                    <a:pt x="215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559;p43">
              <a:extLst>
                <a:ext uri="{FF2B5EF4-FFF2-40B4-BE49-F238E27FC236}">
                  <a16:creationId xmlns:a16="http://schemas.microsoft.com/office/drawing/2014/main" id="{36D9A21A-AA98-3A79-F763-1B2E4F45450A}"/>
                </a:ext>
              </a:extLst>
            </p:cNvPr>
            <p:cNvSpPr/>
            <p:nvPr/>
          </p:nvSpPr>
          <p:spPr>
            <a:xfrm>
              <a:off x="3473725" y="2767050"/>
              <a:ext cx="1109475" cy="458225"/>
            </a:xfrm>
            <a:custGeom>
              <a:avLst/>
              <a:gdLst/>
              <a:ahLst/>
              <a:cxnLst/>
              <a:rect l="l" t="t" r="r" b="b"/>
              <a:pathLst>
                <a:path w="44379" h="18329" extrusionOk="0">
                  <a:moveTo>
                    <a:pt x="244" y="0"/>
                  </a:moveTo>
                  <a:lnTo>
                    <a:pt x="1" y="122"/>
                  </a:lnTo>
                  <a:lnTo>
                    <a:pt x="1" y="2584"/>
                  </a:lnTo>
                  <a:lnTo>
                    <a:pt x="1" y="4985"/>
                  </a:lnTo>
                  <a:lnTo>
                    <a:pt x="1" y="9666"/>
                  </a:lnTo>
                  <a:cubicBezTo>
                    <a:pt x="31" y="12706"/>
                    <a:pt x="31" y="15563"/>
                    <a:pt x="31" y="18238"/>
                  </a:cubicBezTo>
                  <a:lnTo>
                    <a:pt x="31" y="18329"/>
                  </a:lnTo>
                  <a:lnTo>
                    <a:pt x="244" y="18329"/>
                  </a:lnTo>
                  <a:lnTo>
                    <a:pt x="32129" y="18268"/>
                  </a:lnTo>
                  <a:lnTo>
                    <a:pt x="40944" y="18268"/>
                  </a:lnTo>
                  <a:lnTo>
                    <a:pt x="31977" y="18238"/>
                  </a:lnTo>
                  <a:lnTo>
                    <a:pt x="458" y="18177"/>
                  </a:lnTo>
                  <a:lnTo>
                    <a:pt x="458" y="18177"/>
                  </a:lnTo>
                  <a:cubicBezTo>
                    <a:pt x="487" y="15558"/>
                    <a:pt x="487" y="12732"/>
                    <a:pt x="487" y="9727"/>
                  </a:cubicBezTo>
                  <a:lnTo>
                    <a:pt x="487" y="5046"/>
                  </a:lnTo>
                  <a:lnTo>
                    <a:pt x="487" y="274"/>
                  </a:lnTo>
                  <a:lnTo>
                    <a:pt x="43924" y="274"/>
                  </a:lnTo>
                  <a:cubicBezTo>
                    <a:pt x="43984" y="5644"/>
                    <a:pt x="44014" y="10140"/>
                    <a:pt x="44044" y="13283"/>
                  </a:cubicBezTo>
                  <a:cubicBezTo>
                    <a:pt x="44075" y="14864"/>
                    <a:pt x="44105" y="16110"/>
                    <a:pt x="44105" y="16992"/>
                  </a:cubicBezTo>
                  <a:cubicBezTo>
                    <a:pt x="44105" y="17387"/>
                    <a:pt x="44105" y="17721"/>
                    <a:pt x="44105" y="17964"/>
                  </a:cubicBezTo>
                  <a:lnTo>
                    <a:pt x="44105" y="18207"/>
                  </a:lnTo>
                  <a:cubicBezTo>
                    <a:pt x="44105" y="18238"/>
                    <a:pt x="44105" y="18268"/>
                    <a:pt x="44105" y="18299"/>
                  </a:cubicBezTo>
                  <a:cubicBezTo>
                    <a:pt x="44135" y="18299"/>
                    <a:pt x="44166" y="18207"/>
                    <a:pt x="44166" y="18147"/>
                  </a:cubicBezTo>
                  <a:lnTo>
                    <a:pt x="44166" y="17903"/>
                  </a:lnTo>
                  <a:cubicBezTo>
                    <a:pt x="44196" y="17660"/>
                    <a:pt x="44196" y="17356"/>
                    <a:pt x="44196" y="16931"/>
                  </a:cubicBezTo>
                  <a:cubicBezTo>
                    <a:pt x="44227" y="16080"/>
                    <a:pt x="44227" y="14833"/>
                    <a:pt x="44257" y="13283"/>
                  </a:cubicBezTo>
                  <a:cubicBezTo>
                    <a:pt x="44287" y="10092"/>
                    <a:pt x="44318" y="5532"/>
                    <a:pt x="44379" y="92"/>
                  </a:cubicBezTo>
                  <a:lnTo>
                    <a:pt x="4437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560;p43">
              <a:extLst>
                <a:ext uri="{FF2B5EF4-FFF2-40B4-BE49-F238E27FC236}">
                  <a16:creationId xmlns:a16="http://schemas.microsoft.com/office/drawing/2014/main" id="{21ED8449-1FC4-DCA0-9B87-A7253C9B681F}"/>
                </a:ext>
              </a:extLst>
            </p:cNvPr>
            <p:cNvSpPr/>
            <p:nvPr/>
          </p:nvSpPr>
          <p:spPr>
            <a:xfrm>
              <a:off x="3438775" y="3386350"/>
              <a:ext cx="110975" cy="95075"/>
            </a:xfrm>
            <a:custGeom>
              <a:avLst/>
              <a:gdLst/>
              <a:ahLst/>
              <a:cxnLst/>
              <a:rect l="l" t="t" r="r" b="b"/>
              <a:pathLst>
                <a:path w="4439" h="3803" extrusionOk="0">
                  <a:moveTo>
                    <a:pt x="2554" y="1"/>
                  </a:moveTo>
                  <a:cubicBezTo>
                    <a:pt x="852" y="1"/>
                    <a:pt x="1" y="2037"/>
                    <a:pt x="1186" y="3223"/>
                  </a:cubicBezTo>
                  <a:cubicBezTo>
                    <a:pt x="1576" y="3623"/>
                    <a:pt x="2062" y="3803"/>
                    <a:pt x="2538" y="3803"/>
                  </a:cubicBezTo>
                  <a:cubicBezTo>
                    <a:pt x="3509" y="3803"/>
                    <a:pt x="4438" y="3057"/>
                    <a:pt x="4438" y="1916"/>
                  </a:cubicBezTo>
                  <a:cubicBezTo>
                    <a:pt x="4438" y="852"/>
                    <a:pt x="3587" y="1"/>
                    <a:pt x="255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561;p43">
              <a:extLst>
                <a:ext uri="{FF2B5EF4-FFF2-40B4-BE49-F238E27FC236}">
                  <a16:creationId xmlns:a16="http://schemas.microsoft.com/office/drawing/2014/main" id="{0BCB8918-7202-42F1-FB87-0C96CF14AB6D}"/>
                </a:ext>
              </a:extLst>
            </p:cNvPr>
            <p:cNvSpPr/>
            <p:nvPr/>
          </p:nvSpPr>
          <p:spPr>
            <a:xfrm>
              <a:off x="3588475" y="3406125"/>
              <a:ext cx="749275" cy="4575"/>
            </a:xfrm>
            <a:custGeom>
              <a:avLst/>
              <a:gdLst/>
              <a:ahLst/>
              <a:cxnLst/>
              <a:rect l="l" t="t" r="r" b="b"/>
              <a:pathLst>
                <a:path w="29971" h="183" extrusionOk="0">
                  <a:moveTo>
                    <a:pt x="14986" y="0"/>
                  </a:moveTo>
                  <a:cubicBezTo>
                    <a:pt x="6688" y="0"/>
                    <a:pt x="1" y="31"/>
                    <a:pt x="1" y="91"/>
                  </a:cubicBezTo>
                  <a:cubicBezTo>
                    <a:pt x="1" y="152"/>
                    <a:pt x="6718" y="182"/>
                    <a:pt x="14986" y="182"/>
                  </a:cubicBezTo>
                  <a:cubicBezTo>
                    <a:pt x="23253" y="182"/>
                    <a:pt x="29971" y="152"/>
                    <a:pt x="29971" y="91"/>
                  </a:cubicBezTo>
                  <a:cubicBezTo>
                    <a:pt x="29971" y="31"/>
                    <a:pt x="23253" y="0"/>
                    <a:pt x="1498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562;p43">
              <a:extLst>
                <a:ext uri="{FF2B5EF4-FFF2-40B4-BE49-F238E27FC236}">
                  <a16:creationId xmlns:a16="http://schemas.microsoft.com/office/drawing/2014/main" id="{16B1EE57-2687-1F53-18CB-4BA4DE9A9974}"/>
                </a:ext>
              </a:extLst>
            </p:cNvPr>
            <p:cNvSpPr/>
            <p:nvPr/>
          </p:nvSpPr>
          <p:spPr>
            <a:xfrm>
              <a:off x="3588475" y="3440300"/>
              <a:ext cx="749275" cy="4600"/>
            </a:xfrm>
            <a:custGeom>
              <a:avLst/>
              <a:gdLst/>
              <a:ahLst/>
              <a:cxnLst/>
              <a:rect l="l" t="t" r="r" b="b"/>
              <a:pathLst>
                <a:path w="29971" h="184" extrusionOk="0">
                  <a:moveTo>
                    <a:pt x="14986" y="1"/>
                  </a:moveTo>
                  <a:cubicBezTo>
                    <a:pt x="6688" y="1"/>
                    <a:pt x="1" y="31"/>
                    <a:pt x="1" y="92"/>
                  </a:cubicBezTo>
                  <a:cubicBezTo>
                    <a:pt x="1" y="153"/>
                    <a:pt x="6718" y="183"/>
                    <a:pt x="14986" y="183"/>
                  </a:cubicBezTo>
                  <a:cubicBezTo>
                    <a:pt x="23253" y="183"/>
                    <a:pt x="29971" y="153"/>
                    <a:pt x="29971" y="92"/>
                  </a:cubicBezTo>
                  <a:cubicBezTo>
                    <a:pt x="29971" y="31"/>
                    <a:pt x="23253" y="1"/>
                    <a:pt x="1498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563;p43">
              <a:extLst>
                <a:ext uri="{FF2B5EF4-FFF2-40B4-BE49-F238E27FC236}">
                  <a16:creationId xmlns:a16="http://schemas.microsoft.com/office/drawing/2014/main" id="{26CE87FE-DE13-3CC7-07C7-05E387247BE9}"/>
                </a:ext>
              </a:extLst>
            </p:cNvPr>
            <p:cNvSpPr/>
            <p:nvPr/>
          </p:nvSpPr>
          <p:spPr>
            <a:xfrm>
              <a:off x="3588475" y="3479825"/>
              <a:ext cx="400500" cy="4575"/>
            </a:xfrm>
            <a:custGeom>
              <a:avLst/>
              <a:gdLst/>
              <a:ahLst/>
              <a:cxnLst/>
              <a:rect l="l" t="t" r="r" b="b"/>
              <a:pathLst>
                <a:path w="16020" h="183" extrusionOk="0">
                  <a:moveTo>
                    <a:pt x="7995" y="0"/>
                  </a:moveTo>
                  <a:cubicBezTo>
                    <a:pt x="5776" y="0"/>
                    <a:pt x="3800" y="0"/>
                    <a:pt x="2341" y="31"/>
                  </a:cubicBezTo>
                  <a:lnTo>
                    <a:pt x="609" y="61"/>
                  </a:lnTo>
                  <a:cubicBezTo>
                    <a:pt x="396" y="61"/>
                    <a:pt x="183" y="61"/>
                    <a:pt x="1" y="92"/>
                  </a:cubicBezTo>
                  <a:cubicBezTo>
                    <a:pt x="213" y="122"/>
                    <a:pt x="396" y="122"/>
                    <a:pt x="609" y="122"/>
                  </a:cubicBezTo>
                  <a:lnTo>
                    <a:pt x="2341" y="152"/>
                  </a:lnTo>
                  <a:cubicBezTo>
                    <a:pt x="3800" y="183"/>
                    <a:pt x="5776" y="183"/>
                    <a:pt x="7995" y="183"/>
                  </a:cubicBezTo>
                  <a:cubicBezTo>
                    <a:pt x="10214" y="183"/>
                    <a:pt x="12220" y="152"/>
                    <a:pt x="13679" y="152"/>
                  </a:cubicBezTo>
                  <a:lnTo>
                    <a:pt x="15381" y="122"/>
                  </a:lnTo>
                  <a:cubicBezTo>
                    <a:pt x="15594" y="122"/>
                    <a:pt x="15806" y="122"/>
                    <a:pt x="16019" y="92"/>
                  </a:cubicBezTo>
                  <a:cubicBezTo>
                    <a:pt x="15806" y="61"/>
                    <a:pt x="15594" y="61"/>
                    <a:pt x="15381" y="61"/>
                  </a:cubicBezTo>
                  <a:lnTo>
                    <a:pt x="13679" y="31"/>
                  </a:lnTo>
                  <a:cubicBezTo>
                    <a:pt x="12220" y="0"/>
                    <a:pt x="10214" y="0"/>
                    <a:pt x="79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564;p43">
              <a:extLst>
                <a:ext uri="{FF2B5EF4-FFF2-40B4-BE49-F238E27FC236}">
                  <a16:creationId xmlns:a16="http://schemas.microsoft.com/office/drawing/2014/main" id="{FA1D91B1-706D-F74F-28F1-D6ACD0D35EB8}"/>
                </a:ext>
              </a:extLst>
            </p:cNvPr>
            <p:cNvSpPr/>
            <p:nvPr/>
          </p:nvSpPr>
          <p:spPr>
            <a:xfrm>
              <a:off x="3453975" y="3567975"/>
              <a:ext cx="95775" cy="95775"/>
            </a:xfrm>
            <a:custGeom>
              <a:avLst/>
              <a:gdLst/>
              <a:ahLst/>
              <a:cxnLst/>
              <a:rect l="l" t="t" r="r" b="b"/>
              <a:pathLst>
                <a:path w="3831" h="3831" extrusionOk="0">
                  <a:moveTo>
                    <a:pt x="1916" y="0"/>
                  </a:moveTo>
                  <a:cubicBezTo>
                    <a:pt x="852" y="0"/>
                    <a:pt x="1" y="851"/>
                    <a:pt x="1" y="1915"/>
                  </a:cubicBezTo>
                  <a:cubicBezTo>
                    <a:pt x="1" y="2979"/>
                    <a:pt x="852" y="3830"/>
                    <a:pt x="1916" y="3830"/>
                  </a:cubicBezTo>
                  <a:cubicBezTo>
                    <a:pt x="2979" y="3830"/>
                    <a:pt x="3830" y="2979"/>
                    <a:pt x="3830" y="1915"/>
                  </a:cubicBezTo>
                  <a:cubicBezTo>
                    <a:pt x="3830" y="851"/>
                    <a:pt x="2979" y="0"/>
                    <a:pt x="191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565;p43">
              <a:extLst>
                <a:ext uri="{FF2B5EF4-FFF2-40B4-BE49-F238E27FC236}">
                  <a16:creationId xmlns:a16="http://schemas.microsoft.com/office/drawing/2014/main" id="{8D1A5573-6382-2B79-2B28-A9FCE5469400}"/>
                </a:ext>
              </a:extLst>
            </p:cNvPr>
            <p:cNvSpPr/>
            <p:nvPr/>
          </p:nvSpPr>
          <p:spPr>
            <a:xfrm>
              <a:off x="3588475" y="3587725"/>
              <a:ext cx="749275" cy="4600"/>
            </a:xfrm>
            <a:custGeom>
              <a:avLst/>
              <a:gdLst/>
              <a:ahLst/>
              <a:cxnLst/>
              <a:rect l="l" t="t" r="r" b="b"/>
              <a:pathLst>
                <a:path w="29971" h="184" extrusionOk="0">
                  <a:moveTo>
                    <a:pt x="14986" y="1"/>
                  </a:moveTo>
                  <a:cubicBezTo>
                    <a:pt x="6688" y="1"/>
                    <a:pt x="1" y="31"/>
                    <a:pt x="1" y="92"/>
                  </a:cubicBezTo>
                  <a:cubicBezTo>
                    <a:pt x="1" y="153"/>
                    <a:pt x="6718" y="183"/>
                    <a:pt x="14986" y="183"/>
                  </a:cubicBezTo>
                  <a:cubicBezTo>
                    <a:pt x="23253" y="183"/>
                    <a:pt x="29971" y="153"/>
                    <a:pt x="29971" y="92"/>
                  </a:cubicBezTo>
                  <a:cubicBezTo>
                    <a:pt x="29971" y="31"/>
                    <a:pt x="23253" y="1"/>
                    <a:pt x="1498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566;p43">
              <a:extLst>
                <a:ext uri="{FF2B5EF4-FFF2-40B4-BE49-F238E27FC236}">
                  <a16:creationId xmlns:a16="http://schemas.microsoft.com/office/drawing/2014/main" id="{F51D01D7-1BC9-5B07-ED49-48EDE86AE6D9}"/>
                </a:ext>
              </a:extLst>
            </p:cNvPr>
            <p:cNvSpPr/>
            <p:nvPr/>
          </p:nvSpPr>
          <p:spPr>
            <a:xfrm>
              <a:off x="3588475" y="3621925"/>
              <a:ext cx="749275" cy="4575"/>
            </a:xfrm>
            <a:custGeom>
              <a:avLst/>
              <a:gdLst/>
              <a:ahLst/>
              <a:cxnLst/>
              <a:rect l="l" t="t" r="r" b="b"/>
              <a:pathLst>
                <a:path w="29971" h="183" extrusionOk="0">
                  <a:moveTo>
                    <a:pt x="14986" y="0"/>
                  </a:moveTo>
                  <a:cubicBezTo>
                    <a:pt x="6688" y="0"/>
                    <a:pt x="1" y="31"/>
                    <a:pt x="1" y="92"/>
                  </a:cubicBezTo>
                  <a:cubicBezTo>
                    <a:pt x="1" y="152"/>
                    <a:pt x="6718" y="183"/>
                    <a:pt x="14986" y="183"/>
                  </a:cubicBezTo>
                  <a:cubicBezTo>
                    <a:pt x="23253" y="183"/>
                    <a:pt x="29971" y="152"/>
                    <a:pt x="29971" y="92"/>
                  </a:cubicBezTo>
                  <a:cubicBezTo>
                    <a:pt x="29971" y="31"/>
                    <a:pt x="23253" y="0"/>
                    <a:pt x="1498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567;p43">
              <a:extLst>
                <a:ext uri="{FF2B5EF4-FFF2-40B4-BE49-F238E27FC236}">
                  <a16:creationId xmlns:a16="http://schemas.microsoft.com/office/drawing/2014/main" id="{333D8BF6-F7AD-26A7-EDFD-A708BFB42A0D}"/>
                </a:ext>
              </a:extLst>
            </p:cNvPr>
            <p:cNvSpPr/>
            <p:nvPr/>
          </p:nvSpPr>
          <p:spPr>
            <a:xfrm>
              <a:off x="3588475" y="3661450"/>
              <a:ext cx="400500" cy="4575"/>
            </a:xfrm>
            <a:custGeom>
              <a:avLst/>
              <a:gdLst/>
              <a:ahLst/>
              <a:cxnLst/>
              <a:rect l="l" t="t" r="r" b="b"/>
              <a:pathLst>
                <a:path w="16020" h="183" extrusionOk="0">
                  <a:moveTo>
                    <a:pt x="7995" y="0"/>
                  </a:moveTo>
                  <a:cubicBezTo>
                    <a:pt x="5776" y="0"/>
                    <a:pt x="3800" y="0"/>
                    <a:pt x="2341" y="30"/>
                  </a:cubicBezTo>
                  <a:lnTo>
                    <a:pt x="609" y="61"/>
                  </a:lnTo>
                  <a:cubicBezTo>
                    <a:pt x="396" y="61"/>
                    <a:pt x="183" y="61"/>
                    <a:pt x="1" y="91"/>
                  </a:cubicBezTo>
                  <a:cubicBezTo>
                    <a:pt x="183" y="122"/>
                    <a:pt x="396" y="122"/>
                    <a:pt x="609" y="122"/>
                  </a:cubicBezTo>
                  <a:lnTo>
                    <a:pt x="2341" y="152"/>
                  </a:lnTo>
                  <a:cubicBezTo>
                    <a:pt x="3800" y="182"/>
                    <a:pt x="5776" y="182"/>
                    <a:pt x="7995" y="182"/>
                  </a:cubicBezTo>
                  <a:cubicBezTo>
                    <a:pt x="10214" y="182"/>
                    <a:pt x="12220" y="152"/>
                    <a:pt x="13679" y="152"/>
                  </a:cubicBezTo>
                  <a:lnTo>
                    <a:pt x="15381" y="122"/>
                  </a:lnTo>
                  <a:cubicBezTo>
                    <a:pt x="15594" y="122"/>
                    <a:pt x="15806" y="122"/>
                    <a:pt x="16019" y="91"/>
                  </a:cubicBezTo>
                  <a:cubicBezTo>
                    <a:pt x="15806" y="61"/>
                    <a:pt x="15594" y="61"/>
                    <a:pt x="15381" y="61"/>
                  </a:cubicBezTo>
                  <a:lnTo>
                    <a:pt x="13679" y="30"/>
                  </a:lnTo>
                  <a:cubicBezTo>
                    <a:pt x="12220" y="0"/>
                    <a:pt x="10214" y="0"/>
                    <a:pt x="79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568;p43">
              <a:extLst>
                <a:ext uri="{FF2B5EF4-FFF2-40B4-BE49-F238E27FC236}">
                  <a16:creationId xmlns:a16="http://schemas.microsoft.com/office/drawing/2014/main" id="{861EA16D-BEED-47F4-BF4D-0F7A5EF6A718}"/>
                </a:ext>
              </a:extLst>
            </p:cNvPr>
            <p:cNvSpPr/>
            <p:nvPr/>
          </p:nvSpPr>
          <p:spPr>
            <a:xfrm>
              <a:off x="2174325" y="1964600"/>
              <a:ext cx="3282750" cy="538800"/>
            </a:xfrm>
            <a:custGeom>
              <a:avLst/>
              <a:gdLst/>
              <a:ahLst/>
              <a:cxnLst/>
              <a:rect l="l" t="t" r="r" b="b"/>
              <a:pathLst>
                <a:path w="131310" h="21552" extrusionOk="0">
                  <a:moveTo>
                    <a:pt x="0" y="1"/>
                  </a:moveTo>
                  <a:lnTo>
                    <a:pt x="0" y="21551"/>
                  </a:lnTo>
                  <a:lnTo>
                    <a:pt x="131310" y="21551"/>
                  </a:lnTo>
                  <a:lnTo>
                    <a:pt x="131310" y="1"/>
                  </a:lnTo>
                  <a:close/>
                </a:path>
              </a:pathLst>
            </a:custGeom>
            <a:solidFill>
              <a:srgbClr val="455A6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569;p43">
              <a:extLst>
                <a:ext uri="{FF2B5EF4-FFF2-40B4-BE49-F238E27FC236}">
                  <a16:creationId xmlns:a16="http://schemas.microsoft.com/office/drawing/2014/main" id="{24D94A2E-68CE-949A-F7B6-B09D1D20970F}"/>
                </a:ext>
              </a:extLst>
            </p:cNvPr>
            <p:cNvSpPr/>
            <p:nvPr/>
          </p:nvSpPr>
          <p:spPr>
            <a:xfrm>
              <a:off x="3628750" y="2150775"/>
              <a:ext cx="763725" cy="55500"/>
            </a:xfrm>
            <a:custGeom>
              <a:avLst/>
              <a:gdLst/>
              <a:ahLst/>
              <a:cxnLst/>
              <a:rect l="l" t="t" r="r" b="b"/>
              <a:pathLst>
                <a:path w="30549" h="2220" extrusionOk="0">
                  <a:moveTo>
                    <a:pt x="1" y="1"/>
                  </a:moveTo>
                  <a:lnTo>
                    <a:pt x="1" y="2219"/>
                  </a:lnTo>
                  <a:lnTo>
                    <a:pt x="30548" y="2219"/>
                  </a:lnTo>
                  <a:lnTo>
                    <a:pt x="30548"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570;p43">
              <a:extLst>
                <a:ext uri="{FF2B5EF4-FFF2-40B4-BE49-F238E27FC236}">
                  <a16:creationId xmlns:a16="http://schemas.microsoft.com/office/drawing/2014/main" id="{699CA56A-928F-C180-CB52-D7567BE061E6}"/>
                </a:ext>
              </a:extLst>
            </p:cNvPr>
            <p:cNvSpPr/>
            <p:nvPr/>
          </p:nvSpPr>
          <p:spPr>
            <a:xfrm>
              <a:off x="3256400" y="2305025"/>
              <a:ext cx="1464350" cy="4600"/>
            </a:xfrm>
            <a:custGeom>
              <a:avLst/>
              <a:gdLst/>
              <a:ahLst/>
              <a:cxnLst/>
              <a:rect l="l" t="t" r="r" b="b"/>
              <a:pathLst>
                <a:path w="58574" h="184" extrusionOk="0">
                  <a:moveTo>
                    <a:pt x="29302" y="1"/>
                  </a:moveTo>
                  <a:lnTo>
                    <a:pt x="8147" y="31"/>
                  </a:lnTo>
                  <a:lnTo>
                    <a:pt x="1733" y="62"/>
                  </a:lnTo>
                  <a:lnTo>
                    <a:pt x="1" y="92"/>
                  </a:lnTo>
                  <a:lnTo>
                    <a:pt x="1733" y="123"/>
                  </a:lnTo>
                  <a:lnTo>
                    <a:pt x="8147" y="153"/>
                  </a:lnTo>
                  <a:lnTo>
                    <a:pt x="29302" y="183"/>
                  </a:lnTo>
                  <a:lnTo>
                    <a:pt x="50427" y="153"/>
                  </a:lnTo>
                  <a:lnTo>
                    <a:pt x="56841" y="123"/>
                  </a:lnTo>
                  <a:lnTo>
                    <a:pt x="58573" y="92"/>
                  </a:lnTo>
                  <a:lnTo>
                    <a:pt x="56841" y="62"/>
                  </a:lnTo>
                  <a:lnTo>
                    <a:pt x="50427" y="31"/>
                  </a:lnTo>
                  <a:lnTo>
                    <a:pt x="2930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571;p43">
              <a:extLst>
                <a:ext uri="{FF2B5EF4-FFF2-40B4-BE49-F238E27FC236}">
                  <a16:creationId xmlns:a16="http://schemas.microsoft.com/office/drawing/2014/main" id="{D779A8F1-8F24-8E37-F6D5-50859B1B291F}"/>
                </a:ext>
              </a:extLst>
            </p:cNvPr>
            <p:cNvSpPr/>
            <p:nvPr/>
          </p:nvSpPr>
          <p:spPr>
            <a:xfrm>
              <a:off x="3607475" y="2364300"/>
              <a:ext cx="807025" cy="3825"/>
            </a:xfrm>
            <a:custGeom>
              <a:avLst/>
              <a:gdLst/>
              <a:ahLst/>
              <a:cxnLst/>
              <a:rect l="l" t="t" r="r" b="b"/>
              <a:pathLst>
                <a:path w="32281" h="153" extrusionOk="0">
                  <a:moveTo>
                    <a:pt x="4712" y="1"/>
                  </a:moveTo>
                  <a:lnTo>
                    <a:pt x="1247" y="62"/>
                  </a:lnTo>
                  <a:lnTo>
                    <a:pt x="1" y="62"/>
                  </a:lnTo>
                  <a:cubicBezTo>
                    <a:pt x="92" y="92"/>
                    <a:pt x="213" y="92"/>
                    <a:pt x="305" y="92"/>
                  </a:cubicBezTo>
                  <a:lnTo>
                    <a:pt x="1247" y="92"/>
                  </a:lnTo>
                  <a:lnTo>
                    <a:pt x="4712" y="122"/>
                  </a:lnTo>
                  <a:lnTo>
                    <a:pt x="16141" y="153"/>
                  </a:lnTo>
                  <a:lnTo>
                    <a:pt x="27569" y="122"/>
                  </a:lnTo>
                  <a:lnTo>
                    <a:pt x="31004" y="92"/>
                  </a:lnTo>
                  <a:lnTo>
                    <a:pt x="31977" y="92"/>
                  </a:lnTo>
                  <a:cubicBezTo>
                    <a:pt x="32068" y="92"/>
                    <a:pt x="32190" y="92"/>
                    <a:pt x="32281" y="62"/>
                  </a:cubicBezTo>
                  <a:lnTo>
                    <a:pt x="31004" y="62"/>
                  </a:lnTo>
                  <a:lnTo>
                    <a:pt x="2756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572;p43">
              <a:extLst>
                <a:ext uri="{FF2B5EF4-FFF2-40B4-BE49-F238E27FC236}">
                  <a16:creationId xmlns:a16="http://schemas.microsoft.com/office/drawing/2014/main" id="{0CA1930A-2292-A6C3-6FBD-394863ABF9BE}"/>
                </a:ext>
              </a:extLst>
            </p:cNvPr>
            <p:cNvSpPr/>
            <p:nvPr/>
          </p:nvSpPr>
          <p:spPr>
            <a:xfrm>
              <a:off x="2319450" y="2228275"/>
              <a:ext cx="643650" cy="550600"/>
            </a:xfrm>
            <a:custGeom>
              <a:avLst/>
              <a:gdLst/>
              <a:ahLst/>
              <a:cxnLst/>
              <a:rect l="l" t="t" r="r" b="b"/>
              <a:pathLst>
                <a:path w="25746" h="22024" extrusionOk="0">
                  <a:moveTo>
                    <a:pt x="14712" y="1"/>
                  </a:moveTo>
                  <a:cubicBezTo>
                    <a:pt x="4895" y="1"/>
                    <a:pt x="1" y="11855"/>
                    <a:pt x="6931" y="18785"/>
                  </a:cubicBezTo>
                  <a:cubicBezTo>
                    <a:pt x="9047" y="20901"/>
                    <a:pt x="11871" y="22023"/>
                    <a:pt x="14738" y="22023"/>
                  </a:cubicBezTo>
                  <a:cubicBezTo>
                    <a:pt x="16154" y="22023"/>
                    <a:pt x="17581" y="21749"/>
                    <a:pt x="18937" y="21187"/>
                  </a:cubicBezTo>
                  <a:cubicBezTo>
                    <a:pt x="23041" y="19485"/>
                    <a:pt x="25746" y="15472"/>
                    <a:pt x="25746" y="11004"/>
                  </a:cubicBezTo>
                  <a:cubicBezTo>
                    <a:pt x="25746" y="4925"/>
                    <a:pt x="20791" y="1"/>
                    <a:pt x="1471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573;p43">
              <a:extLst>
                <a:ext uri="{FF2B5EF4-FFF2-40B4-BE49-F238E27FC236}">
                  <a16:creationId xmlns:a16="http://schemas.microsoft.com/office/drawing/2014/main" id="{FABEF068-37AF-801A-4E44-493FCCAB8BAD}"/>
                </a:ext>
              </a:extLst>
            </p:cNvPr>
            <p:cNvSpPr/>
            <p:nvPr/>
          </p:nvSpPr>
          <p:spPr>
            <a:xfrm>
              <a:off x="2386325" y="3100650"/>
              <a:ext cx="631500" cy="5325"/>
            </a:xfrm>
            <a:custGeom>
              <a:avLst/>
              <a:gdLst/>
              <a:ahLst/>
              <a:cxnLst/>
              <a:rect l="l" t="t" r="r" b="b"/>
              <a:pathLst>
                <a:path w="25260" h="213" extrusionOk="0">
                  <a:moveTo>
                    <a:pt x="12615" y="0"/>
                  </a:moveTo>
                  <a:cubicBezTo>
                    <a:pt x="5654" y="0"/>
                    <a:pt x="1" y="61"/>
                    <a:pt x="1" y="122"/>
                  </a:cubicBezTo>
                  <a:cubicBezTo>
                    <a:pt x="1" y="182"/>
                    <a:pt x="5654" y="213"/>
                    <a:pt x="12615" y="213"/>
                  </a:cubicBezTo>
                  <a:cubicBezTo>
                    <a:pt x="19606" y="213"/>
                    <a:pt x="25259" y="182"/>
                    <a:pt x="25259" y="122"/>
                  </a:cubicBezTo>
                  <a:cubicBezTo>
                    <a:pt x="25259" y="61"/>
                    <a:pt x="19606" y="0"/>
                    <a:pt x="126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574;p43">
              <a:extLst>
                <a:ext uri="{FF2B5EF4-FFF2-40B4-BE49-F238E27FC236}">
                  <a16:creationId xmlns:a16="http://schemas.microsoft.com/office/drawing/2014/main" id="{AD397D5D-2AC7-FA31-B1F7-63532912E5B5}"/>
                </a:ext>
              </a:extLst>
            </p:cNvPr>
            <p:cNvSpPr/>
            <p:nvPr/>
          </p:nvSpPr>
          <p:spPr>
            <a:xfrm>
              <a:off x="2386325" y="3170550"/>
              <a:ext cx="631500" cy="5350"/>
            </a:xfrm>
            <a:custGeom>
              <a:avLst/>
              <a:gdLst/>
              <a:ahLst/>
              <a:cxnLst/>
              <a:rect l="l" t="t" r="r" b="b"/>
              <a:pathLst>
                <a:path w="25260" h="214" extrusionOk="0">
                  <a:moveTo>
                    <a:pt x="12615" y="0"/>
                  </a:moveTo>
                  <a:cubicBezTo>
                    <a:pt x="5654" y="0"/>
                    <a:pt x="1" y="61"/>
                    <a:pt x="1" y="122"/>
                  </a:cubicBezTo>
                  <a:cubicBezTo>
                    <a:pt x="1" y="183"/>
                    <a:pt x="5654" y="213"/>
                    <a:pt x="12615" y="213"/>
                  </a:cubicBezTo>
                  <a:cubicBezTo>
                    <a:pt x="19606" y="213"/>
                    <a:pt x="25259" y="183"/>
                    <a:pt x="25259" y="122"/>
                  </a:cubicBezTo>
                  <a:cubicBezTo>
                    <a:pt x="25259" y="61"/>
                    <a:pt x="19606" y="0"/>
                    <a:pt x="126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575;p43">
              <a:extLst>
                <a:ext uri="{FF2B5EF4-FFF2-40B4-BE49-F238E27FC236}">
                  <a16:creationId xmlns:a16="http://schemas.microsoft.com/office/drawing/2014/main" id="{7B072497-922D-B2B6-04A0-0470DA053487}"/>
                </a:ext>
              </a:extLst>
            </p:cNvPr>
            <p:cNvSpPr/>
            <p:nvPr/>
          </p:nvSpPr>
          <p:spPr>
            <a:xfrm>
              <a:off x="2386325" y="3240450"/>
              <a:ext cx="631500" cy="5350"/>
            </a:xfrm>
            <a:custGeom>
              <a:avLst/>
              <a:gdLst/>
              <a:ahLst/>
              <a:cxnLst/>
              <a:rect l="l" t="t" r="r" b="b"/>
              <a:pathLst>
                <a:path w="25260" h="214" extrusionOk="0">
                  <a:moveTo>
                    <a:pt x="12615" y="1"/>
                  </a:moveTo>
                  <a:cubicBezTo>
                    <a:pt x="5654" y="1"/>
                    <a:pt x="1" y="62"/>
                    <a:pt x="1" y="122"/>
                  </a:cubicBezTo>
                  <a:cubicBezTo>
                    <a:pt x="1" y="183"/>
                    <a:pt x="5654" y="214"/>
                    <a:pt x="12615" y="214"/>
                  </a:cubicBezTo>
                  <a:cubicBezTo>
                    <a:pt x="19606" y="214"/>
                    <a:pt x="25259" y="183"/>
                    <a:pt x="25259" y="122"/>
                  </a:cubicBezTo>
                  <a:cubicBezTo>
                    <a:pt x="25259" y="62"/>
                    <a:pt x="19606" y="1"/>
                    <a:pt x="126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576;p43">
              <a:extLst>
                <a:ext uri="{FF2B5EF4-FFF2-40B4-BE49-F238E27FC236}">
                  <a16:creationId xmlns:a16="http://schemas.microsoft.com/office/drawing/2014/main" id="{51933821-96CA-501E-C50D-5EF8B6381616}"/>
                </a:ext>
              </a:extLst>
            </p:cNvPr>
            <p:cNvSpPr/>
            <p:nvPr/>
          </p:nvSpPr>
          <p:spPr>
            <a:xfrm>
              <a:off x="2382525" y="3311900"/>
              <a:ext cx="366300" cy="5325"/>
            </a:xfrm>
            <a:custGeom>
              <a:avLst/>
              <a:gdLst/>
              <a:ahLst/>
              <a:cxnLst/>
              <a:rect l="l" t="t" r="r" b="b"/>
              <a:pathLst>
                <a:path w="14652" h="213" extrusionOk="0">
                  <a:moveTo>
                    <a:pt x="7326" y="0"/>
                  </a:moveTo>
                  <a:cubicBezTo>
                    <a:pt x="3283" y="0"/>
                    <a:pt x="1" y="61"/>
                    <a:pt x="1" y="91"/>
                  </a:cubicBezTo>
                  <a:cubicBezTo>
                    <a:pt x="1" y="152"/>
                    <a:pt x="3283" y="213"/>
                    <a:pt x="7326" y="213"/>
                  </a:cubicBezTo>
                  <a:cubicBezTo>
                    <a:pt x="11369" y="213"/>
                    <a:pt x="14651" y="182"/>
                    <a:pt x="14651" y="91"/>
                  </a:cubicBezTo>
                  <a:cubicBezTo>
                    <a:pt x="14651" y="61"/>
                    <a:pt x="11369" y="0"/>
                    <a:pt x="73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577;p43">
              <a:extLst>
                <a:ext uri="{FF2B5EF4-FFF2-40B4-BE49-F238E27FC236}">
                  <a16:creationId xmlns:a16="http://schemas.microsoft.com/office/drawing/2014/main" id="{5E10B576-65E8-B34E-9C9D-7A97C33AB5A6}"/>
                </a:ext>
              </a:extLst>
            </p:cNvPr>
            <p:cNvSpPr/>
            <p:nvPr/>
          </p:nvSpPr>
          <p:spPr>
            <a:xfrm>
              <a:off x="2385575" y="2960825"/>
              <a:ext cx="435425" cy="31925"/>
            </a:xfrm>
            <a:custGeom>
              <a:avLst/>
              <a:gdLst/>
              <a:ahLst/>
              <a:cxnLst/>
              <a:rect l="l" t="t" r="r" b="b"/>
              <a:pathLst>
                <a:path w="17417" h="1277" extrusionOk="0">
                  <a:moveTo>
                    <a:pt x="0" y="0"/>
                  </a:moveTo>
                  <a:lnTo>
                    <a:pt x="0" y="1277"/>
                  </a:lnTo>
                  <a:lnTo>
                    <a:pt x="17417" y="1277"/>
                  </a:lnTo>
                  <a:lnTo>
                    <a:pt x="1741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578;p43">
              <a:extLst>
                <a:ext uri="{FF2B5EF4-FFF2-40B4-BE49-F238E27FC236}">
                  <a16:creationId xmlns:a16="http://schemas.microsoft.com/office/drawing/2014/main" id="{87F1E58C-C606-829C-78AB-6A9454FA2BC8}"/>
                </a:ext>
              </a:extLst>
            </p:cNvPr>
            <p:cNvSpPr/>
            <p:nvPr/>
          </p:nvSpPr>
          <p:spPr>
            <a:xfrm>
              <a:off x="2515500" y="2383300"/>
              <a:ext cx="348825" cy="395550"/>
            </a:xfrm>
            <a:custGeom>
              <a:avLst/>
              <a:gdLst/>
              <a:ahLst/>
              <a:cxnLst/>
              <a:rect l="l" t="t" r="r" b="b"/>
              <a:pathLst>
                <a:path w="13953" h="15822" extrusionOk="0">
                  <a:moveTo>
                    <a:pt x="6971" y="0"/>
                  </a:moveTo>
                  <a:cubicBezTo>
                    <a:pt x="4775" y="0"/>
                    <a:pt x="2979" y="1934"/>
                    <a:pt x="2949" y="4317"/>
                  </a:cubicBezTo>
                  <a:cubicBezTo>
                    <a:pt x="2919" y="6049"/>
                    <a:pt x="3952" y="7660"/>
                    <a:pt x="5533" y="8359"/>
                  </a:cubicBezTo>
                  <a:cubicBezTo>
                    <a:pt x="2037" y="8876"/>
                    <a:pt x="578" y="11277"/>
                    <a:pt x="1" y="13223"/>
                  </a:cubicBezTo>
                  <a:cubicBezTo>
                    <a:pt x="1992" y="14955"/>
                    <a:pt x="4477" y="15822"/>
                    <a:pt x="6965" y="15822"/>
                  </a:cubicBezTo>
                  <a:cubicBezTo>
                    <a:pt x="9454" y="15822"/>
                    <a:pt x="11946" y="14955"/>
                    <a:pt x="13953" y="13223"/>
                  </a:cubicBezTo>
                  <a:cubicBezTo>
                    <a:pt x="13375" y="11247"/>
                    <a:pt x="11946" y="8876"/>
                    <a:pt x="8512" y="8359"/>
                  </a:cubicBezTo>
                  <a:cubicBezTo>
                    <a:pt x="10092" y="7660"/>
                    <a:pt x="11095" y="6080"/>
                    <a:pt x="11065" y="4347"/>
                  </a:cubicBezTo>
                  <a:cubicBezTo>
                    <a:pt x="11065" y="1946"/>
                    <a:pt x="9272" y="1"/>
                    <a:pt x="7022" y="1"/>
                  </a:cubicBezTo>
                  <a:cubicBezTo>
                    <a:pt x="7005" y="0"/>
                    <a:pt x="6988" y="0"/>
                    <a:pt x="697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579;p43">
              <a:extLst>
                <a:ext uri="{FF2B5EF4-FFF2-40B4-BE49-F238E27FC236}">
                  <a16:creationId xmlns:a16="http://schemas.microsoft.com/office/drawing/2014/main" id="{F4F99700-D4E0-8246-539E-1684764E40C4}"/>
                </a:ext>
              </a:extLst>
            </p:cNvPr>
            <p:cNvSpPr/>
            <p:nvPr/>
          </p:nvSpPr>
          <p:spPr>
            <a:xfrm>
              <a:off x="2386325" y="3423600"/>
              <a:ext cx="243950" cy="29650"/>
            </a:xfrm>
            <a:custGeom>
              <a:avLst/>
              <a:gdLst/>
              <a:ahLst/>
              <a:cxnLst/>
              <a:rect l="l" t="t" r="r" b="b"/>
              <a:pathLst>
                <a:path w="9758" h="1186" extrusionOk="0">
                  <a:moveTo>
                    <a:pt x="1" y="0"/>
                  </a:moveTo>
                  <a:lnTo>
                    <a:pt x="1" y="1186"/>
                  </a:lnTo>
                  <a:lnTo>
                    <a:pt x="9758" y="1186"/>
                  </a:lnTo>
                  <a:lnTo>
                    <a:pt x="975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580;p43">
              <a:extLst>
                <a:ext uri="{FF2B5EF4-FFF2-40B4-BE49-F238E27FC236}">
                  <a16:creationId xmlns:a16="http://schemas.microsoft.com/office/drawing/2014/main" id="{A94E66C6-3DFA-0249-8913-B7E9AFB7A9E2}"/>
                </a:ext>
              </a:extLst>
            </p:cNvPr>
            <p:cNvSpPr/>
            <p:nvPr/>
          </p:nvSpPr>
          <p:spPr>
            <a:xfrm>
              <a:off x="5598400" y="1941800"/>
              <a:ext cx="679375" cy="767525"/>
            </a:xfrm>
            <a:custGeom>
              <a:avLst/>
              <a:gdLst/>
              <a:ahLst/>
              <a:cxnLst/>
              <a:rect l="l" t="t" r="r" b="b"/>
              <a:pathLst>
                <a:path w="27175" h="30701" extrusionOk="0">
                  <a:moveTo>
                    <a:pt x="13010" y="1"/>
                  </a:moveTo>
                  <a:lnTo>
                    <a:pt x="12250" y="31"/>
                  </a:lnTo>
                  <a:lnTo>
                    <a:pt x="11186" y="214"/>
                  </a:lnTo>
                  <a:cubicBezTo>
                    <a:pt x="10244" y="366"/>
                    <a:pt x="9301" y="670"/>
                    <a:pt x="8420" y="1034"/>
                  </a:cubicBezTo>
                  <a:cubicBezTo>
                    <a:pt x="7234" y="1551"/>
                    <a:pt x="6140" y="2250"/>
                    <a:pt x="5137" y="3071"/>
                  </a:cubicBezTo>
                  <a:cubicBezTo>
                    <a:pt x="3921" y="4135"/>
                    <a:pt x="2888" y="5381"/>
                    <a:pt x="2098" y="6749"/>
                  </a:cubicBezTo>
                  <a:cubicBezTo>
                    <a:pt x="1155" y="8390"/>
                    <a:pt x="547" y="10183"/>
                    <a:pt x="304" y="12037"/>
                  </a:cubicBezTo>
                  <a:cubicBezTo>
                    <a:pt x="0" y="14135"/>
                    <a:pt x="152" y="16262"/>
                    <a:pt x="760" y="18299"/>
                  </a:cubicBezTo>
                  <a:cubicBezTo>
                    <a:pt x="1451" y="20461"/>
                    <a:pt x="2616" y="22474"/>
                    <a:pt x="4226" y="24105"/>
                  </a:cubicBezTo>
                  <a:lnTo>
                    <a:pt x="4226" y="24105"/>
                  </a:lnTo>
                  <a:lnTo>
                    <a:pt x="2189" y="30366"/>
                  </a:lnTo>
                  <a:lnTo>
                    <a:pt x="2098" y="30700"/>
                  </a:lnTo>
                  <a:lnTo>
                    <a:pt x="2402" y="30518"/>
                  </a:lnTo>
                  <a:lnTo>
                    <a:pt x="8946" y="27201"/>
                  </a:lnTo>
                  <a:lnTo>
                    <a:pt x="8946" y="27201"/>
                  </a:lnTo>
                  <a:lnTo>
                    <a:pt x="9362" y="27357"/>
                  </a:lnTo>
                  <a:cubicBezTo>
                    <a:pt x="10715" y="27844"/>
                    <a:pt x="12164" y="28066"/>
                    <a:pt x="13624" y="28066"/>
                  </a:cubicBezTo>
                  <a:cubicBezTo>
                    <a:pt x="13804" y="28066"/>
                    <a:pt x="13985" y="28063"/>
                    <a:pt x="14165" y="28056"/>
                  </a:cubicBezTo>
                  <a:cubicBezTo>
                    <a:pt x="15745" y="27995"/>
                    <a:pt x="17295" y="27661"/>
                    <a:pt x="18754" y="27023"/>
                  </a:cubicBezTo>
                  <a:cubicBezTo>
                    <a:pt x="21490" y="25807"/>
                    <a:pt x="23770" y="23740"/>
                    <a:pt x="25229" y="21095"/>
                  </a:cubicBezTo>
                  <a:cubicBezTo>
                    <a:pt x="25928" y="19880"/>
                    <a:pt x="26414" y="18603"/>
                    <a:pt x="26718" y="17235"/>
                  </a:cubicBezTo>
                  <a:cubicBezTo>
                    <a:pt x="26809" y="16901"/>
                    <a:pt x="26870" y="16566"/>
                    <a:pt x="26900" y="16262"/>
                  </a:cubicBezTo>
                  <a:cubicBezTo>
                    <a:pt x="26931" y="15928"/>
                    <a:pt x="27022" y="15594"/>
                    <a:pt x="27022" y="15259"/>
                  </a:cubicBezTo>
                  <a:cubicBezTo>
                    <a:pt x="27174" y="13405"/>
                    <a:pt x="26961" y="11521"/>
                    <a:pt x="26445" y="9727"/>
                  </a:cubicBezTo>
                  <a:cubicBezTo>
                    <a:pt x="26110" y="8664"/>
                    <a:pt x="25654" y="7630"/>
                    <a:pt x="25077" y="6657"/>
                  </a:cubicBezTo>
                  <a:cubicBezTo>
                    <a:pt x="24104" y="4986"/>
                    <a:pt x="22767" y="3527"/>
                    <a:pt x="21216" y="2402"/>
                  </a:cubicBezTo>
                  <a:cubicBezTo>
                    <a:pt x="20001" y="1551"/>
                    <a:pt x="18694" y="913"/>
                    <a:pt x="17265" y="518"/>
                  </a:cubicBezTo>
                  <a:lnTo>
                    <a:pt x="16475" y="305"/>
                  </a:lnTo>
                  <a:cubicBezTo>
                    <a:pt x="16232" y="244"/>
                    <a:pt x="15958" y="183"/>
                    <a:pt x="15715" y="153"/>
                  </a:cubicBezTo>
                  <a:cubicBezTo>
                    <a:pt x="15350" y="92"/>
                    <a:pt x="14955" y="62"/>
                    <a:pt x="14560" y="31"/>
                  </a:cubicBezTo>
                  <a:lnTo>
                    <a:pt x="13861" y="1"/>
                  </a:lnTo>
                  <a:lnTo>
                    <a:pt x="13618" y="1"/>
                  </a:lnTo>
                  <a:cubicBezTo>
                    <a:pt x="13678" y="31"/>
                    <a:pt x="13770" y="31"/>
                    <a:pt x="13861" y="31"/>
                  </a:cubicBezTo>
                  <a:lnTo>
                    <a:pt x="14560" y="92"/>
                  </a:lnTo>
                  <a:cubicBezTo>
                    <a:pt x="14955" y="122"/>
                    <a:pt x="15320" y="183"/>
                    <a:pt x="15715" y="244"/>
                  </a:cubicBezTo>
                  <a:cubicBezTo>
                    <a:pt x="15958" y="274"/>
                    <a:pt x="16201" y="335"/>
                    <a:pt x="16414" y="396"/>
                  </a:cubicBezTo>
                  <a:lnTo>
                    <a:pt x="17235" y="609"/>
                  </a:lnTo>
                  <a:cubicBezTo>
                    <a:pt x="18633" y="1034"/>
                    <a:pt x="19909" y="1673"/>
                    <a:pt x="21095" y="2524"/>
                  </a:cubicBezTo>
                  <a:cubicBezTo>
                    <a:pt x="22645" y="3648"/>
                    <a:pt x="23952" y="5077"/>
                    <a:pt x="24894" y="6749"/>
                  </a:cubicBezTo>
                  <a:cubicBezTo>
                    <a:pt x="25441" y="7691"/>
                    <a:pt x="25897" y="8724"/>
                    <a:pt x="26232" y="9788"/>
                  </a:cubicBezTo>
                  <a:cubicBezTo>
                    <a:pt x="26566" y="10943"/>
                    <a:pt x="26779" y="12129"/>
                    <a:pt x="26809" y="13344"/>
                  </a:cubicBezTo>
                  <a:cubicBezTo>
                    <a:pt x="26840" y="13983"/>
                    <a:pt x="26840" y="14621"/>
                    <a:pt x="26779" y="15259"/>
                  </a:cubicBezTo>
                  <a:cubicBezTo>
                    <a:pt x="26779" y="15563"/>
                    <a:pt x="26688" y="15898"/>
                    <a:pt x="26657" y="16202"/>
                  </a:cubicBezTo>
                  <a:cubicBezTo>
                    <a:pt x="26627" y="16536"/>
                    <a:pt x="26566" y="16870"/>
                    <a:pt x="26475" y="17174"/>
                  </a:cubicBezTo>
                  <a:cubicBezTo>
                    <a:pt x="26171" y="18512"/>
                    <a:pt x="25685" y="19788"/>
                    <a:pt x="25016" y="20974"/>
                  </a:cubicBezTo>
                  <a:cubicBezTo>
                    <a:pt x="23557" y="23557"/>
                    <a:pt x="21338" y="25594"/>
                    <a:pt x="18633" y="26779"/>
                  </a:cubicBezTo>
                  <a:cubicBezTo>
                    <a:pt x="17204" y="27387"/>
                    <a:pt x="15684" y="27722"/>
                    <a:pt x="14134" y="27782"/>
                  </a:cubicBezTo>
                  <a:cubicBezTo>
                    <a:pt x="13916" y="27795"/>
                    <a:pt x="13697" y="27801"/>
                    <a:pt x="13478" y="27801"/>
                  </a:cubicBezTo>
                  <a:cubicBezTo>
                    <a:pt x="12111" y="27801"/>
                    <a:pt x="10737" y="27559"/>
                    <a:pt x="9453" y="27114"/>
                  </a:cubicBezTo>
                  <a:lnTo>
                    <a:pt x="8997" y="26931"/>
                  </a:lnTo>
                  <a:lnTo>
                    <a:pt x="8876" y="26931"/>
                  </a:lnTo>
                  <a:lnTo>
                    <a:pt x="2556" y="30164"/>
                  </a:lnTo>
                  <a:lnTo>
                    <a:pt x="2556" y="30164"/>
                  </a:lnTo>
                  <a:cubicBezTo>
                    <a:pt x="3224" y="28079"/>
                    <a:pt x="3889" y="26051"/>
                    <a:pt x="4499" y="24135"/>
                  </a:cubicBezTo>
                  <a:lnTo>
                    <a:pt x="4529" y="24044"/>
                  </a:lnTo>
                  <a:lnTo>
                    <a:pt x="4468" y="23983"/>
                  </a:lnTo>
                  <a:cubicBezTo>
                    <a:pt x="2888" y="22372"/>
                    <a:pt x="1702" y="20396"/>
                    <a:pt x="1034" y="18208"/>
                  </a:cubicBezTo>
                  <a:cubicBezTo>
                    <a:pt x="426" y="16232"/>
                    <a:pt x="243" y="14135"/>
                    <a:pt x="517" y="12068"/>
                  </a:cubicBezTo>
                  <a:cubicBezTo>
                    <a:pt x="943" y="8633"/>
                    <a:pt x="2614" y="5502"/>
                    <a:pt x="5228" y="3223"/>
                  </a:cubicBezTo>
                  <a:cubicBezTo>
                    <a:pt x="6931" y="1733"/>
                    <a:pt x="8997" y="730"/>
                    <a:pt x="11216" y="305"/>
                  </a:cubicBezTo>
                  <a:lnTo>
                    <a:pt x="12250" y="122"/>
                  </a:lnTo>
                  <a:lnTo>
                    <a:pt x="13010" y="62"/>
                  </a:lnTo>
                  <a:lnTo>
                    <a:pt x="13466" y="31"/>
                  </a:lnTo>
                  <a:lnTo>
                    <a:pt x="136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581;p43">
              <a:extLst>
                <a:ext uri="{FF2B5EF4-FFF2-40B4-BE49-F238E27FC236}">
                  <a16:creationId xmlns:a16="http://schemas.microsoft.com/office/drawing/2014/main" id="{73335B2A-C584-9435-99CE-9330EEDBD7FF}"/>
                </a:ext>
              </a:extLst>
            </p:cNvPr>
            <p:cNvSpPr/>
            <p:nvPr/>
          </p:nvSpPr>
          <p:spPr>
            <a:xfrm>
              <a:off x="5863600" y="2125700"/>
              <a:ext cx="205200" cy="290300"/>
            </a:xfrm>
            <a:custGeom>
              <a:avLst/>
              <a:gdLst/>
              <a:ahLst/>
              <a:cxnLst/>
              <a:rect l="l" t="t" r="r" b="b"/>
              <a:pathLst>
                <a:path w="8208" h="11612" extrusionOk="0">
                  <a:moveTo>
                    <a:pt x="3120" y="0"/>
                  </a:moveTo>
                  <a:cubicBezTo>
                    <a:pt x="3108" y="0"/>
                    <a:pt x="3101" y="1"/>
                    <a:pt x="3101" y="1"/>
                  </a:cubicBezTo>
                  <a:lnTo>
                    <a:pt x="3101" y="1946"/>
                  </a:lnTo>
                  <a:lnTo>
                    <a:pt x="973" y="4864"/>
                  </a:lnTo>
                  <a:lnTo>
                    <a:pt x="31" y="4864"/>
                  </a:lnTo>
                  <a:lnTo>
                    <a:pt x="0" y="10973"/>
                  </a:lnTo>
                  <a:lnTo>
                    <a:pt x="1672" y="10973"/>
                  </a:lnTo>
                  <a:cubicBezTo>
                    <a:pt x="1672" y="10973"/>
                    <a:pt x="5715" y="11612"/>
                    <a:pt x="6505" y="11612"/>
                  </a:cubicBezTo>
                  <a:cubicBezTo>
                    <a:pt x="6627" y="11612"/>
                    <a:pt x="6748" y="11581"/>
                    <a:pt x="6839" y="11551"/>
                  </a:cubicBezTo>
                  <a:cubicBezTo>
                    <a:pt x="7660" y="11308"/>
                    <a:pt x="8207" y="10548"/>
                    <a:pt x="8146" y="9697"/>
                  </a:cubicBezTo>
                  <a:cubicBezTo>
                    <a:pt x="8116" y="7995"/>
                    <a:pt x="8055" y="4833"/>
                    <a:pt x="7842" y="4621"/>
                  </a:cubicBezTo>
                  <a:cubicBezTo>
                    <a:pt x="7599" y="4347"/>
                    <a:pt x="4408" y="4347"/>
                    <a:pt x="4408" y="4347"/>
                  </a:cubicBezTo>
                  <a:cubicBezTo>
                    <a:pt x="4408" y="4347"/>
                    <a:pt x="4388" y="4411"/>
                    <a:pt x="4369" y="4411"/>
                  </a:cubicBezTo>
                  <a:cubicBezTo>
                    <a:pt x="4328" y="4411"/>
                    <a:pt x="4285" y="4135"/>
                    <a:pt x="4408" y="2432"/>
                  </a:cubicBezTo>
                  <a:cubicBezTo>
                    <a:pt x="4578" y="79"/>
                    <a:pt x="3294" y="0"/>
                    <a:pt x="312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582;p43">
              <a:extLst>
                <a:ext uri="{FF2B5EF4-FFF2-40B4-BE49-F238E27FC236}">
                  <a16:creationId xmlns:a16="http://schemas.microsoft.com/office/drawing/2014/main" id="{A6930E14-3C12-FDA2-F313-088C92B8C83C}"/>
                </a:ext>
              </a:extLst>
            </p:cNvPr>
            <p:cNvSpPr/>
            <p:nvPr/>
          </p:nvSpPr>
          <p:spPr>
            <a:xfrm>
              <a:off x="5795200" y="2234375"/>
              <a:ext cx="55500" cy="165675"/>
            </a:xfrm>
            <a:custGeom>
              <a:avLst/>
              <a:gdLst/>
              <a:ahLst/>
              <a:cxnLst/>
              <a:rect l="l" t="t" r="r" b="b"/>
              <a:pathLst>
                <a:path w="2220" h="6627" extrusionOk="0">
                  <a:moveTo>
                    <a:pt x="1" y="0"/>
                  </a:moveTo>
                  <a:lnTo>
                    <a:pt x="578" y="6626"/>
                  </a:lnTo>
                  <a:lnTo>
                    <a:pt x="2220" y="6626"/>
                  </a:lnTo>
                  <a:lnTo>
                    <a:pt x="2220" y="122"/>
                  </a:lnTo>
                  <a:lnTo>
                    <a:pt x="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583;p43">
              <a:extLst>
                <a:ext uri="{FF2B5EF4-FFF2-40B4-BE49-F238E27FC236}">
                  <a16:creationId xmlns:a16="http://schemas.microsoft.com/office/drawing/2014/main" id="{8605A5E1-CF84-6487-4183-A7905FDF6FAC}"/>
                </a:ext>
              </a:extLst>
            </p:cNvPr>
            <p:cNvSpPr/>
            <p:nvPr/>
          </p:nvSpPr>
          <p:spPr>
            <a:xfrm>
              <a:off x="4748825" y="2849875"/>
              <a:ext cx="1576800" cy="746225"/>
            </a:xfrm>
            <a:custGeom>
              <a:avLst/>
              <a:gdLst/>
              <a:ahLst/>
              <a:cxnLst/>
              <a:rect l="l" t="t" r="r" b="b"/>
              <a:pathLst>
                <a:path w="63072" h="29849" extrusionOk="0">
                  <a:moveTo>
                    <a:pt x="2281" y="1"/>
                  </a:moveTo>
                  <a:cubicBezTo>
                    <a:pt x="1034" y="1"/>
                    <a:pt x="1" y="1004"/>
                    <a:pt x="1" y="2280"/>
                  </a:cubicBezTo>
                  <a:lnTo>
                    <a:pt x="1" y="20822"/>
                  </a:lnTo>
                  <a:cubicBezTo>
                    <a:pt x="1" y="22068"/>
                    <a:pt x="1034" y="23101"/>
                    <a:pt x="2281" y="23101"/>
                  </a:cubicBezTo>
                  <a:lnTo>
                    <a:pt x="3618" y="23101"/>
                  </a:lnTo>
                  <a:lnTo>
                    <a:pt x="3618" y="29849"/>
                  </a:lnTo>
                  <a:lnTo>
                    <a:pt x="10244" y="23101"/>
                  </a:lnTo>
                  <a:lnTo>
                    <a:pt x="60792" y="23101"/>
                  </a:lnTo>
                  <a:cubicBezTo>
                    <a:pt x="62039" y="23101"/>
                    <a:pt x="63072" y="22068"/>
                    <a:pt x="63072" y="20822"/>
                  </a:cubicBezTo>
                  <a:lnTo>
                    <a:pt x="63072" y="2280"/>
                  </a:lnTo>
                  <a:cubicBezTo>
                    <a:pt x="63072" y="1004"/>
                    <a:pt x="62039" y="1"/>
                    <a:pt x="6076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584;p43">
              <a:extLst>
                <a:ext uri="{FF2B5EF4-FFF2-40B4-BE49-F238E27FC236}">
                  <a16:creationId xmlns:a16="http://schemas.microsoft.com/office/drawing/2014/main" id="{DED7C3A2-096B-6F3B-006A-DEF78E5A923F}"/>
                </a:ext>
              </a:extLst>
            </p:cNvPr>
            <p:cNvSpPr/>
            <p:nvPr/>
          </p:nvSpPr>
          <p:spPr>
            <a:xfrm>
              <a:off x="5713150" y="2897025"/>
              <a:ext cx="595550" cy="449075"/>
            </a:xfrm>
            <a:custGeom>
              <a:avLst/>
              <a:gdLst/>
              <a:ahLst/>
              <a:cxnLst/>
              <a:rect l="l" t="t" r="r" b="b"/>
              <a:pathLst>
                <a:path w="23822" h="17963" extrusionOk="0">
                  <a:moveTo>
                    <a:pt x="12148" y="0"/>
                  </a:moveTo>
                  <a:cubicBezTo>
                    <a:pt x="11165" y="0"/>
                    <a:pt x="10148" y="154"/>
                    <a:pt x="9119" y="485"/>
                  </a:cubicBezTo>
                  <a:cubicBezTo>
                    <a:pt x="1185" y="3008"/>
                    <a:pt x="0" y="13738"/>
                    <a:pt x="7143" y="17963"/>
                  </a:cubicBezTo>
                  <a:cubicBezTo>
                    <a:pt x="6687" y="16322"/>
                    <a:pt x="6566" y="14589"/>
                    <a:pt x="6748" y="12887"/>
                  </a:cubicBezTo>
                  <a:cubicBezTo>
                    <a:pt x="6717" y="11823"/>
                    <a:pt x="6748" y="10273"/>
                    <a:pt x="6778" y="8875"/>
                  </a:cubicBezTo>
                  <a:cubicBezTo>
                    <a:pt x="6140" y="7233"/>
                    <a:pt x="6566" y="5379"/>
                    <a:pt x="7842" y="4133"/>
                  </a:cubicBezTo>
                  <a:cubicBezTo>
                    <a:pt x="9342" y="2592"/>
                    <a:pt x="10499" y="2349"/>
                    <a:pt x="11352" y="2349"/>
                  </a:cubicBezTo>
                  <a:cubicBezTo>
                    <a:pt x="11745" y="2349"/>
                    <a:pt x="12073" y="2400"/>
                    <a:pt x="12341" y="2400"/>
                  </a:cubicBezTo>
                  <a:cubicBezTo>
                    <a:pt x="13161" y="2431"/>
                    <a:pt x="17082" y="3343"/>
                    <a:pt x="18177" y="8024"/>
                  </a:cubicBezTo>
                  <a:cubicBezTo>
                    <a:pt x="18237" y="8297"/>
                    <a:pt x="18268" y="8601"/>
                    <a:pt x="18298" y="8905"/>
                  </a:cubicBezTo>
                  <a:cubicBezTo>
                    <a:pt x="18298" y="9148"/>
                    <a:pt x="18329" y="9361"/>
                    <a:pt x="18359" y="9513"/>
                  </a:cubicBezTo>
                  <a:cubicBezTo>
                    <a:pt x="18450" y="11215"/>
                    <a:pt x="19393" y="12735"/>
                    <a:pt x="20912" y="13556"/>
                  </a:cubicBezTo>
                  <a:cubicBezTo>
                    <a:pt x="23822" y="6916"/>
                    <a:pt x="18744" y="0"/>
                    <a:pt x="1214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585;p43">
              <a:extLst>
                <a:ext uri="{FF2B5EF4-FFF2-40B4-BE49-F238E27FC236}">
                  <a16:creationId xmlns:a16="http://schemas.microsoft.com/office/drawing/2014/main" id="{02200523-AE6B-FFA4-58AD-9C0377711200}"/>
                </a:ext>
              </a:extLst>
            </p:cNvPr>
            <p:cNvSpPr/>
            <p:nvPr/>
          </p:nvSpPr>
          <p:spPr>
            <a:xfrm>
              <a:off x="5877275" y="3219175"/>
              <a:ext cx="65375" cy="149725"/>
            </a:xfrm>
            <a:custGeom>
              <a:avLst/>
              <a:gdLst/>
              <a:ahLst/>
              <a:cxnLst/>
              <a:rect l="l" t="t" r="r" b="b"/>
              <a:pathLst>
                <a:path w="2615" h="5989" extrusionOk="0">
                  <a:moveTo>
                    <a:pt x="183" y="1"/>
                  </a:moveTo>
                  <a:lnTo>
                    <a:pt x="183" y="1"/>
                  </a:lnTo>
                  <a:cubicBezTo>
                    <a:pt x="1" y="1703"/>
                    <a:pt x="122" y="3436"/>
                    <a:pt x="578" y="5107"/>
                  </a:cubicBezTo>
                  <a:cubicBezTo>
                    <a:pt x="1216" y="5472"/>
                    <a:pt x="1885" y="5776"/>
                    <a:pt x="2615" y="5989"/>
                  </a:cubicBezTo>
                  <a:cubicBezTo>
                    <a:pt x="2584" y="4651"/>
                    <a:pt x="2463" y="2736"/>
                    <a:pt x="2463" y="2736"/>
                  </a:cubicBezTo>
                  <a:cubicBezTo>
                    <a:pt x="2463" y="2736"/>
                    <a:pt x="274" y="2463"/>
                    <a:pt x="183" y="244"/>
                  </a:cubicBezTo>
                  <a:lnTo>
                    <a:pt x="1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586;p43">
              <a:extLst>
                <a:ext uri="{FF2B5EF4-FFF2-40B4-BE49-F238E27FC236}">
                  <a16:creationId xmlns:a16="http://schemas.microsoft.com/office/drawing/2014/main" id="{36C5725D-1696-7E02-FB60-BE7F7F8E2C18}"/>
                </a:ext>
              </a:extLst>
            </p:cNvPr>
            <p:cNvSpPr/>
            <p:nvPr/>
          </p:nvSpPr>
          <p:spPr>
            <a:xfrm>
              <a:off x="5881075" y="3029200"/>
              <a:ext cx="202925" cy="351100"/>
            </a:xfrm>
            <a:custGeom>
              <a:avLst/>
              <a:gdLst/>
              <a:ahLst/>
              <a:cxnLst/>
              <a:rect l="l" t="t" r="r" b="b"/>
              <a:pathLst>
                <a:path w="8117" h="14044" extrusionOk="0">
                  <a:moveTo>
                    <a:pt x="871" y="3580"/>
                  </a:moveTo>
                  <a:cubicBezTo>
                    <a:pt x="996" y="3580"/>
                    <a:pt x="1116" y="3634"/>
                    <a:pt x="1216" y="3709"/>
                  </a:cubicBezTo>
                  <a:cubicBezTo>
                    <a:pt x="1308" y="3770"/>
                    <a:pt x="1368" y="3831"/>
                    <a:pt x="1338" y="3861"/>
                  </a:cubicBezTo>
                  <a:cubicBezTo>
                    <a:pt x="1338" y="3861"/>
                    <a:pt x="1146" y="3765"/>
                    <a:pt x="890" y="3765"/>
                  </a:cubicBezTo>
                  <a:cubicBezTo>
                    <a:pt x="858" y="3765"/>
                    <a:pt x="825" y="3767"/>
                    <a:pt x="791" y="3770"/>
                  </a:cubicBezTo>
                  <a:cubicBezTo>
                    <a:pt x="510" y="3770"/>
                    <a:pt x="307" y="3925"/>
                    <a:pt x="254" y="3925"/>
                  </a:cubicBezTo>
                  <a:cubicBezTo>
                    <a:pt x="249" y="3925"/>
                    <a:pt x="246" y="3924"/>
                    <a:pt x="244" y="3922"/>
                  </a:cubicBezTo>
                  <a:cubicBezTo>
                    <a:pt x="213" y="3861"/>
                    <a:pt x="274" y="3831"/>
                    <a:pt x="365" y="3740"/>
                  </a:cubicBezTo>
                  <a:cubicBezTo>
                    <a:pt x="487" y="3648"/>
                    <a:pt x="639" y="3588"/>
                    <a:pt x="791" y="3588"/>
                  </a:cubicBezTo>
                  <a:cubicBezTo>
                    <a:pt x="818" y="3582"/>
                    <a:pt x="845" y="3580"/>
                    <a:pt x="871" y="3580"/>
                  </a:cubicBezTo>
                  <a:close/>
                  <a:moveTo>
                    <a:pt x="4104" y="3618"/>
                  </a:moveTo>
                  <a:cubicBezTo>
                    <a:pt x="4256" y="3618"/>
                    <a:pt x="4408" y="3679"/>
                    <a:pt x="4560" y="3770"/>
                  </a:cubicBezTo>
                  <a:cubicBezTo>
                    <a:pt x="4651" y="3831"/>
                    <a:pt x="4681" y="3892"/>
                    <a:pt x="4681" y="3922"/>
                  </a:cubicBezTo>
                  <a:cubicBezTo>
                    <a:pt x="4654" y="3922"/>
                    <a:pt x="4459" y="3826"/>
                    <a:pt x="4203" y="3826"/>
                  </a:cubicBezTo>
                  <a:cubicBezTo>
                    <a:pt x="4171" y="3826"/>
                    <a:pt x="4138" y="3827"/>
                    <a:pt x="4104" y="3831"/>
                  </a:cubicBezTo>
                  <a:cubicBezTo>
                    <a:pt x="3851" y="3831"/>
                    <a:pt x="3651" y="3986"/>
                    <a:pt x="3597" y="3986"/>
                  </a:cubicBezTo>
                  <a:cubicBezTo>
                    <a:pt x="3593" y="3986"/>
                    <a:pt x="3590" y="3985"/>
                    <a:pt x="3587" y="3983"/>
                  </a:cubicBezTo>
                  <a:cubicBezTo>
                    <a:pt x="3526" y="3922"/>
                    <a:pt x="3587" y="3892"/>
                    <a:pt x="3678" y="3800"/>
                  </a:cubicBezTo>
                  <a:cubicBezTo>
                    <a:pt x="3800" y="3709"/>
                    <a:pt x="3952" y="3648"/>
                    <a:pt x="4104" y="3618"/>
                  </a:cubicBezTo>
                  <a:close/>
                  <a:moveTo>
                    <a:pt x="791" y="3952"/>
                  </a:moveTo>
                  <a:cubicBezTo>
                    <a:pt x="943" y="3952"/>
                    <a:pt x="1064" y="4074"/>
                    <a:pt x="1064" y="4226"/>
                  </a:cubicBezTo>
                  <a:cubicBezTo>
                    <a:pt x="1064" y="4408"/>
                    <a:pt x="928" y="4499"/>
                    <a:pt x="791" y="4499"/>
                  </a:cubicBezTo>
                  <a:cubicBezTo>
                    <a:pt x="654" y="4499"/>
                    <a:pt x="517" y="4408"/>
                    <a:pt x="517" y="4226"/>
                  </a:cubicBezTo>
                  <a:cubicBezTo>
                    <a:pt x="517" y="4074"/>
                    <a:pt x="639" y="3952"/>
                    <a:pt x="791" y="3952"/>
                  </a:cubicBezTo>
                  <a:close/>
                  <a:moveTo>
                    <a:pt x="4047" y="4011"/>
                  </a:moveTo>
                  <a:cubicBezTo>
                    <a:pt x="4296" y="4011"/>
                    <a:pt x="4400" y="4325"/>
                    <a:pt x="4225" y="4499"/>
                  </a:cubicBezTo>
                  <a:cubicBezTo>
                    <a:pt x="4170" y="4546"/>
                    <a:pt x="4104" y="4566"/>
                    <a:pt x="4038" y="4566"/>
                  </a:cubicBezTo>
                  <a:cubicBezTo>
                    <a:pt x="3887" y="4566"/>
                    <a:pt x="3739" y="4456"/>
                    <a:pt x="3739" y="4287"/>
                  </a:cubicBezTo>
                  <a:cubicBezTo>
                    <a:pt x="3739" y="4135"/>
                    <a:pt x="3861" y="4013"/>
                    <a:pt x="4013" y="4013"/>
                  </a:cubicBezTo>
                  <a:cubicBezTo>
                    <a:pt x="4024" y="4012"/>
                    <a:pt x="4036" y="4011"/>
                    <a:pt x="4047" y="4011"/>
                  </a:cubicBezTo>
                  <a:close/>
                  <a:moveTo>
                    <a:pt x="2523" y="3861"/>
                  </a:moveTo>
                  <a:lnTo>
                    <a:pt x="2523" y="3861"/>
                  </a:lnTo>
                  <a:cubicBezTo>
                    <a:pt x="2402" y="4439"/>
                    <a:pt x="2250" y="4986"/>
                    <a:pt x="2037" y="5503"/>
                  </a:cubicBezTo>
                  <a:lnTo>
                    <a:pt x="1824" y="6141"/>
                  </a:lnTo>
                  <a:cubicBezTo>
                    <a:pt x="1794" y="6232"/>
                    <a:pt x="1763" y="6293"/>
                    <a:pt x="1794" y="6384"/>
                  </a:cubicBezTo>
                  <a:cubicBezTo>
                    <a:pt x="1794" y="6445"/>
                    <a:pt x="1855" y="6445"/>
                    <a:pt x="1946" y="6445"/>
                  </a:cubicBezTo>
                  <a:cubicBezTo>
                    <a:pt x="2128" y="6475"/>
                    <a:pt x="2280" y="6475"/>
                    <a:pt x="2432" y="6536"/>
                  </a:cubicBezTo>
                  <a:cubicBezTo>
                    <a:pt x="2280" y="6566"/>
                    <a:pt x="2098" y="6566"/>
                    <a:pt x="1946" y="6566"/>
                  </a:cubicBezTo>
                  <a:cubicBezTo>
                    <a:pt x="1915" y="6566"/>
                    <a:pt x="1855" y="6536"/>
                    <a:pt x="1824" y="6536"/>
                  </a:cubicBezTo>
                  <a:cubicBezTo>
                    <a:pt x="1763" y="6536"/>
                    <a:pt x="1703" y="6475"/>
                    <a:pt x="1672" y="6414"/>
                  </a:cubicBezTo>
                  <a:cubicBezTo>
                    <a:pt x="1672" y="6323"/>
                    <a:pt x="1672" y="6202"/>
                    <a:pt x="1733" y="6110"/>
                  </a:cubicBezTo>
                  <a:lnTo>
                    <a:pt x="1915" y="5472"/>
                  </a:lnTo>
                  <a:cubicBezTo>
                    <a:pt x="2098" y="4925"/>
                    <a:pt x="2280" y="4378"/>
                    <a:pt x="2523" y="3861"/>
                  </a:cubicBezTo>
                  <a:close/>
                  <a:moveTo>
                    <a:pt x="3464" y="6800"/>
                  </a:moveTo>
                  <a:cubicBezTo>
                    <a:pt x="3467" y="6800"/>
                    <a:pt x="3449" y="6812"/>
                    <a:pt x="3405" y="6840"/>
                  </a:cubicBezTo>
                  <a:cubicBezTo>
                    <a:pt x="3526" y="7174"/>
                    <a:pt x="3314" y="7539"/>
                    <a:pt x="2979" y="7630"/>
                  </a:cubicBezTo>
                  <a:lnTo>
                    <a:pt x="2949" y="7630"/>
                  </a:lnTo>
                  <a:cubicBezTo>
                    <a:pt x="2844" y="7674"/>
                    <a:pt x="2737" y="7695"/>
                    <a:pt x="2632" y="7695"/>
                  </a:cubicBezTo>
                  <a:cubicBezTo>
                    <a:pt x="2372" y="7695"/>
                    <a:pt x="2128" y="7565"/>
                    <a:pt x="1976" y="7326"/>
                  </a:cubicBezTo>
                  <a:cubicBezTo>
                    <a:pt x="2504" y="7326"/>
                    <a:pt x="3444" y="6800"/>
                    <a:pt x="3464" y="6800"/>
                  </a:cubicBezTo>
                  <a:close/>
                  <a:moveTo>
                    <a:pt x="3952" y="1"/>
                  </a:moveTo>
                  <a:cubicBezTo>
                    <a:pt x="3739" y="518"/>
                    <a:pt x="3374" y="1612"/>
                    <a:pt x="3587" y="2493"/>
                  </a:cubicBezTo>
                  <a:lnTo>
                    <a:pt x="396" y="3284"/>
                  </a:lnTo>
                  <a:lnTo>
                    <a:pt x="61" y="3618"/>
                  </a:lnTo>
                  <a:cubicBezTo>
                    <a:pt x="0" y="5016"/>
                    <a:pt x="0" y="6566"/>
                    <a:pt x="31" y="7630"/>
                  </a:cubicBezTo>
                  <a:lnTo>
                    <a:pt x="31" y="7843"/>
                  </a:lnTo>
                  <a:cubicBezTo>
                    <a:pt x="122" y="10092"/>
                    <a:pt x="2311" y="10366"/>
                    <a:pt x="2311" y="10366"/>
                  </a:cubicBezTo>
                  <a:cubicBezTo>
                    <a:pt x="3344" y="10335"/>
                    <a:pt x="4347" y="10001"/>
                    <a:pt x="5198" y="9393"/>
                  </a:cubicBezTo>
                  <a:lnTo>
                    <a:pt x="5198" y="9393"/>
                  </a:lnTo>
                  <a:cubicBezTo>
                    <a:pt x="5198" y="9393"/>
                    <a:pt x="4548" y="10919"/>
                    <a:pt x="2567" y="10919"/>
                  </a:cubicBezTo>
                  <a:cubicBezTo>
                    <a:pt x="2493" y="10919"/>
                    <a:pt x="2418" y="10917"/>
                    <a:pt x="2341" y="10913"/>
                  </a:cubicBezTo>
                  <a:lnTo>
                    <a:pt x="2311" y="10366"/>
                  </a:lnTo>
                  <a:lnTo>
                    <a:pt x="2311" y="10366"/>
                  </a:lnTo>
                  <a:cubicBezTo>
                    <a:pt x="2311" y="10369"/>
                    <a:pt x="2402" y="12251"/>
                    <a:pt x="2432" y="13618"/>
                  </a:cubicBezTo>
                  <a:cubicBezTo>
                    <a:pt x="3374" y="13892"/>
                    <a:pt x="4347" y="14044"/>
                    <a:pt x="5320" y="14044"/>
                  </a:cubicBezTo>
                  <a:cubicBezTo>
                    <a:pt x="6171" y="14044"/>
                    <a:pt x="6992" y="13952"/>
                    <a:pt x="7782" y="13740"/>
                  </a:cubicBezTo>
                  <a:lnTo>
                    <a:pt x="8116" y="3740"/>
                  </a:lnTo>
                  <a:cubicBezTo>
                    <a:pt x="8116" y="3740"/>
                    <a:pt x="4560" y="3344"/>
                    <a:pt x="3982"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87;p43">
              <a:extLst>
                <a:ext uri="{FF2B5EF4-FFF2-40B4-BE49-F238E27FC236}">
                  <a16:creationId xmlns:a16="http://schemas.microsoft.com/office/drawing/2014/main" id="{B7321172-A9DE-4A39-8A2B-C10CD2B34838}"/>
                </a:ext>
              </a:extLst>
            </p:cNvPr>
            <p:cNvSpPr/>
            <p:nvPr/>
          </p:nvSpPr>
          <p:spPr>
            <a:xfrm>
              <a:off x="5891900" y="3127950"/>
              <a:ext cx="16550" cy="14400"/>
            </a:xfrm>
            <a:custGeom>
              <a:avLst/>
              <a:gdLst/>
              <a:ahLst/>
              <a:cxnLst/>
              <a:rect l="l" t="t" r="r" b="b"/>
              <a:pathLst>
                <a:path w="662" h="576" extrusionOk="0">
                  <a:moveTo>
                    <a:pt x="351" y="0"/>
                  </a:moveTo>
                  <a:cubicBezTo>
                    <a:pt x="104" y="0"/>
                    <a:pt x="0" y="286"/>
                    <a:pt x="145" y="489"/>
                  </a:cubicBezTo>
                  <a:cubicBezTo>
                    <a:pt x="205" y="548"/>
                    <a:pt x="277" y="575"/>
                    <a:pt x="348" y="575"/>
                  </a:cubicBezTo>
                  <a:cubicBezTo>
                    <a:pt x="494" y="575"/>
                    <a:pt x="631" y="460"/>
                    <a:pt x="631" y="276"/>
                  </a:cubicBezTo>
                  <a:cubicBezTo>
                    <a:pt x="662" y="124"/>
                    <a:pt x="540" y="2"/>
                    <a:pt x="388" y="2"/>
                  </a:cubicBezTo>
                  <a:cubicBezTo>
                    <a:pt x="375" y="1"/>
                    <a:pt x="363" y="0"/>
                    <a:pt x="3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88;p43">
              <a:extLst>
                <a:ext uri="{FF2B5EF4-FFF2-40B4-BE49-F238E27FC236}">
                  <a16:creationId xmlns:a16="http://schemas.microsoft.com/office/drawing/2014/main" id="{73CBCD38-1C1F-791F-BF08-B038C04682B0}"/>
                </a:ext>
              </a:extLst>
            </p:cNvPr>
            <p:cNvSpPr/>
            <p:nvPr/>
          </p:nvSpPr>
          <p:spPr>
            <a:xfrm>
              <a:off x="5887150" y="3118675"/>
              <a:ext cx="28900" cy="8575"/>
            </a:xfrm>
            <a:custGeom>
              <a:avLst/>
              <a:gdLst/>
              <a:ahLst/>
              <a:cxnLst/>
              <a:rect l="l" t="t" r="r" b="b"/>
              <a:pathLst>
                <a:path w="1156" h="343" extrusionOk="0">
                  <a:moveTo>
                    <a:pt x="631" y="1"/>
                  </a:moveTo>
                  <a:cubicBezTo>
                    <a:pt x="603" y="1"/>
                    <a:pt x="575" y="3"/>
                    <a:pt x="548" y="9"/>
                  </a:cubicBezTo>
                  <a:cubicBezTo>
                    <a:pt x="396" y="9"/>
                    <a:pt x="244" y="69"/>
                    <a:pt x="122" y="161"/>
                  </a:cubicBezTo>
                  <a:cubicBezTo>
                    <a:pt x="31" y="252"/>
                    <a:pt x="1" y="313"/>
                    <a:pt x="31" y="343"/>
                  </a:cubicBezTo>
                  <a:cubicBezTo>
                    <a:pt x="31" y="343"/>
                    <a:pt x="274" y="191"/>
                    <a:pt x="578" y="191"/>
                  </a:cubicBezTo>
                  <a:cubicBezTo>
                    <a:pt x="821" y="191"/>
                    <a:pt x="1040" y="287"/>
                    <a:pt x="1108" y="287"/>
                  </a:cubicBezTo>
                  <a:cubicBezTo>
                    <a:pt x="1116" y="287"/>
                    <a:pt x="1122" y="286"/>
                    <a:pt x="1125" y="282"/>
                  </a:cubicBezTo>
                  <a:cubicBezTo>
                    <a:pt x="1156" y="221"/>
                    <a:pt x="1125" y="191"/>
                    <a:pt x="1004" y="130"/>
                  </a:cubicBezTo>
                  <a:cubicBezTo>
                    <a:pt x="904" y="55"/>
                    <a:pt x="762" y="1"/>
                    <a:pt x="6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89;p43">
              <a:extLst>
                <a:ext uri="{FF2B5EF4-FFF2-40B4-BE49-F238E27FC236}">
                  <a16:creationId xmlns:a16="http://schemas.microsoft.com/office/drawing/2014/main" id="{28405E6E-E46A-7615-8B13-DC7486F665A8}"/>
                </a:ext>
              </a:extLst>
            </p:cNvPr>
            <p:cNvSpPr/>
            <p:nvPr/>
          </p:nvSpPr>
          <p:spPr>
            <a:xfrm>
              <a:off x="5972250" y="3129525"/>
              <a:ext cx="16000" cy="13700"/>
            </a:xfrm>
            <a:custGeom>
              <a:avLst/>
              <a:gdLst/>
              <a:ahLst/>
              <a:cxnLst/>
              <a:rect l="l" t="t" r="r" b="b"/>
              <a:pathLst>
                <a:path w="640" h="548" extrusionOk="0">
                  <a:moveTo>
                    <a:pt x="366" y="0"/>
                  </a:moveTo>
                  <a:cubicBezTo>
                    <a:pt x="1" y="0"/>
                    <a:pt x="1" y="547"/>
                    <a:pt x="366" y="547"/>
                  </a:cubicBezTo>
                  <a:cubicBezTo>
                    <a:pt x="518" y="547"/>
                    <a:pt x="639" y="426"/>
                    <a:pt x="639" y="274"/>
                  </a:cubicBezTo>
                  <a:cubicBezTo>
                    <a:pt x="639" y="122"/>
                    <a:pt x="518" y="0"/>
                    <a:pt x="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90;p43">
              <a:extLst>
                <a:ext uri="{FF2B5EF4-FFF2-40B4-BE49-F238E27FC236}">
                  <a16:creationId xmlns:a16="http://schemas.microsoft.com/office/drawing/2014/main" id="{74D7F7D6-E011-47AF-F3D5-1236CCA08503}"/>
                </a:ext>
              </a:extLst>
            </p:cNvPr>
            <p:cNvSpPr/>
            <p:nvPr/>
          </p:nvSpPr>
          <p:spPr>
            <a:xfrm>
              <a:off x="5969975" y="3119625"/>
              <a:ext cx="28900" cy="8500"/>
            </a:xfrm>
            <a:custGeom>
              <a:avLst/>
              <a:gdLst/>
              <a:ahLst/>
              <a:cxnLst/>
              <a:rect l="l" t="t" r="r" b="b"/>
              <a:pathLst>
                <a:path w="1156" h="340" extrusionOk="0">
                  <a:moveTo>
                    <a:pt x="548" y="1"/>
                  </a:moveTo>
                  <a:cubicBezTo>
                    <a:pt x="396" y="31"/>
                    <a:pt x="244" y="92"/>
                    <a:pt x="122" y="183"/>
                  </a:cubicBezTo>
                  <a:cubicBezTo>
                    <a:pt x="31" y="244"/>
                    <a:pt x="1" y="335"/>
                    <a:pt x="31" y="335"/>
                  </a:cubicBezTo>
                  <a:cubicBezTo>
                    <a:pt x="31" y="338"/>
                    <a:pt x="33" y="339"/>
                    <a:pt x="37" y="339"/>
                  </a:cubicBezTo>
                  <a:cubicBezTo>
                    <a:pt x="75" y="339"/>
                    <a:pt x="299" y="211"/>
                    <a:pt x="548" y="183"/>
                  </a:cubicBezTo>
                  <a:cubicBezTo>
                    <a:pt x="824" y="183"/>
                    <a:pt x="1050" y="309"/>
                    <a:pt x="1112" y="309"/>
                  </a:cubicBezTo>
                  <a:cubicBezTo>
                    <a:pt x="1118" y="309"/>
                    <a:pt x="1123" y="308"/>
                    <a:pt x="1125" y="305"/>
                  </a:cubicBezTo>
                  <a:cubicBezTo>
                    <a:pt x="1156" y="244"/>
                    <a:pt x="1095" y="214"/>
                    <a:pt x="1004" y="153"/>
                  </a:cubicBezTo>
                  <a:cubicBezTo>
                    <a:pt x="852" y="62"/>
                    <a:pt x="700" y="1"/>
                    <a:pt x="5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91;p43">
              <a:extLst>
                <a:ext uri="{FF2B5EF4-FFF2-40B4-BE49-F238E27FC236}">
                  <a16:creationId xmlns:a16="http://schemas.microsoft.com/office/drawing/2014/main" id="{53BBE436-36E1-D8E6-BAB1-6701F75CAEDC}"/>
                </a:ext>
              </a:extLst>
            </p:cNvPr>
            <p:cNvSpPr/>
            <p:nvPr/>
          </p:nvSpPr>
          <p:spPr>
            <a:xfrm>
              <a:off x="5922875" y="3125725"/>
              <a:ext cx="22050" cy="67450"/>
            </a:xfrm>
            <a:custGeom>
              <a:avLst/>
              <a:gdLst/>
              <a:ahLst/>
              <a:cxnLst/>
              <a:rect l="l" t="t" r="r" b="b"/>
              <a:pathLst>
                <a:path w="882" h="2698" extrusionOk="0">
                  <a:moveTo>
                    <a:pt x="882" y="0"/>
                  </a:moveTo>
                  <a:lnTo>
                    <a:pt x="882" y="0"/>
                  </a:lnTo>
                  <a:cubicBezTo>
                    <a:pt x="639" y="517"/>
                    <a:pt x="426" y="1064"/>
                    <a:pt x="274" y="1611"/>
                  </a:cubicBezTo>
                  <a:lnTo>
                    <a:pt x="61" y="2249"/>
                  </a:lnTo>
                  <a:cubicBezTo>
                    <a:pt x="31" y="2341"/>
                    <a:pt x="0" y="2462"/>
                    <a:pt x="31" y="2553"/>
                  </a:cubicBezTo>
                  <a:cubicBezTo>
                    <a:pt x="61" y="2614"/>
                    <a:pt x="91" y="2675"/>
                    <a:pt x="152" y="2675"/>
                  </a:cubicBezTo>
                  <a:lnTo>
                    <a:pt x="274" y="2675"/>
                  </a:lnTo>
                  <a:cubicBezTo>
                    <a:pt x="365" y="2690"/>
                    <a:pt x="449" y="2698"/>
                    <a:pt x="532" y="2698"/>
                  </a:cubicBezTo>
                  <a:cubicBezTo>
                    <a:pt x="616" y="2698"/>
                    <a:pt x="699" y="2690"/>
                    <a:pt x="791" y="2675"/>
                  </a:cubicBezTo>
                  <a:cubicBezTo>
                    <a:pt x="608" y="2614"/>
                    <a:pt x="456" y="2614"/>
                    <a:pt x="304" y="2614"/>
                  </a:cubicBezTo>
                  <a:cubicBezTo>
                    <a:pt x="213" y="2614"/>
                    <a:pt x="152" y="2584"/>
                    <a:pt x="122" y="2523"/>
                  </a:cubicBezTo>
                  <a:cubicBezTo>
                    <a:pt x="122" y="2432"/>
                    <a:pt x="152" y="2371"/>
                    <a:pt x="183" y="2280"/>
                  </a:cubicBezTo>
                  <a:lnTo>
                    <a:pt x="395" y="1642"/>
                  </a:lnTo>
                  <a:cubicBezTo>
                    <a:pt x="608" y="1125"/>
                    <a:pt x="760" y="578"/>
                    <a:pt x="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92;p43">
              <a:extLst>
                <a:ext uri="{FF2B5EF4-FFF2-40B4-BE49-F238E27FC236}">
                  <a16:creationId xmlns:a16="http://schemas.microsoft.com/office/drawing/2014/main" id="{95FA46C6-26E9-55B1-CE34-BD8440DDFA19}"/>
                </a:ext>
              </a:extLst>
            </p:cNvPr>
            <p:cNvSpPr/>
            <p:nvPr/>
          </p:nvSpPr>
          <p:spPr>
            <a:xfrm>
              <a:off x="5930475" y="3199175"/>
              <a:ext cx="38775" cy="22400"/>
            </a:xfrm>
            <a:custGeom>
              <a:avLst/>
              <a:gdLst/>
              <a:ahLst/>
              <a:cxnLst/>
              <a:rect l="l" t="t" r="r" b="b"/>
              <a:pathLst>
                <a:path w="1551" h="896" extrusionOk="0">
                  <a:moveTo>
                    <a:pt x="1508" y="1"/>
                  </a:moveTo>
                  <a:cubicBezTo>
                    <a:pt x="1468" y="1"/>
                    <a:pt x="528" y="527"/>
                    <a:pt x="0" y="527"/>
                  </a:cubicBezTo>
                  <a:cubicBezTo>
                    <a:pt x="152" y="766"/>
                    <a:pt x="412" y="896"/>
                    <a:pt x="681" y="896"/>
                  </a:cubicBezTo>
                  <a:cubicBezTo>
                    <a:pt x="789" y="896"/>
                    <a:pt x="899" y="875"/>
                    <a:pt x="1003" y="831"/>
                  </a:cubicBezTo>
                  <a:cubicBezTo>
                    <a:pt x="1338" y="740"/>
                    <a:pt x="1550" y="406"/>
                    <a:pt x="1459" y="41"/>
                  </a:cubicBezTo>
                  <a:cubicBezTo>
                    <a:pt x="1499" y="13"/>
                    <a:pt x="1514" y="1"/>
                    <a:pt x="15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93;p43">
              <a:extLst>
                <a:ext uri="{FF2B5EF4-FFF2-40B4-BE49-F238E27FC236}">
                  <a16:creationId xmlns:a16="http://schemas.microsoft.com/office/drawing/2014/main" id="{6411621F-8C75-EAC1-E976-FB2CB0C703FD}"/>
                </a:ext>
              </a:extLst>
            </p:cNvPr>
            <p:cNvSpPr/>
            <p:nvPr/>
          </p:nvSpPr>
          <p:spPr>
            <a:xfrm>
              <a:off x="5938825" y="3264025"/>
              <a:ext cx="72225" cy="37425"/>
            </a:xfrm>
            <a:custGeom>
              <a:avLst/>
              <a:gdLst/>
              <a:ahLst/>
              <a:cxnLst/>
              <a:rect l="l" t="t" r="r" b="b"/>
              <a:pathLst>
                <a:path w="2889" h="1497" extrusionOk="0">
                  <a:moveTo>
                    <a:pt x="2888" y="0"/>
                  </a:moveTo>
                  <a:lnTo>
                    <a:pt x="2888" y="0"/>
                  </a:lnTo>
                  <a:cubicBezTo>
                    <a:pt x="2037" y="578"/>
                    <a:pt x="1034" y="912"/>
                    <a:pt x="1" y="942"/>
                  </a:cubicBezTo>
                  <a:lnTo>
                    <a:pt x="31" y="1490"/>
                  </a:lnTo>
                  <a:cubicBezTo>
                    <a:pt x="111" y="1494"/>
                    <a:pt x="188" y="1496"/>
                    <a:pt x="264" y="1496"/>
                  </a:cubicBezTo>
                  <a:cubicBezTo>
                    <a:pt x="2267" y="1496"/>
                    <a:pt x="2888" y="0"/>
                    <a:pt x="2888"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94;p43">
              <a:extLst>
                <a:ext uri="{FF2B5EF4-FFF2-40B4-BE49-F238E27FC236}">
                  <a16:creationId xmlns:a16="http://schemas.microsoft.com/office/drawing/2014/main" id="{5DF1E11E-D7CC-DB81-7FBC-C0B927F8124A}"/>
                </a:ext>
              </a:extLst>
            </p:cNvPr>
            <p:cNvSpPr/>
            <p:nvPr/>
          </p:nvSpPr>
          <p:spPr>
            <a:xfrm>
              <a:off x="5866625" y="2955750"/>
              <a:ext cx="368575" cy="416950"/>
            </a:xfrm>
            <a:custGeom>
              <a:avLst/>
              <a:gdLst/>
              <a:ahLst/>
              <a:cxnLst/>
              <a:rect l="l" t="t" r="r" b="b"/>
              <a:pathLst>
                <a:path w="14743" h="16678" extrusionOk="0">
                  <a:moveTo>
                    <a:pt x="5210" y="0"/>
                  </a:moveTo>
                  <a:cubicBezTo>
                    <a:pt x="4358" y="0"/>
                    <a:pt x="3172" y="243"/>
                    <a:pt x="1673" y="1784"/>
                  </a:cubicBezTo>
                  <a:cubicBezTo>
                    <a:pt x="396" y="3030"/>
                    <a:pt x="1" y="4884"/>
                    <a:pt x="609" y="6526"/>
                  </a:cubicBezTo>
                  <a:lnTo>
                    <a:pt x="974" y="6222"/>
                  </a:lnTo>
                  <a:lnTo>
                    <a:pt x="4165" y="5431"/>
                  </a:lnTo>
                  <a:cubicBezTo>
                    <a:pt x="3922" y="4550"/>
                    <a:pt x="4317" y="3456"/>
                    <a:pt x="4560" y="2969"/>
                  </a:cubicBezTo>
                  <a:lnTo>
                    <a:pt x="4560" y="2939"/>
                  </a:lnTo>
                  <a:cubicBezTo>
                    <a:pt x="5138" y="6282"/>
                    <a:pt x="8725" y="6678"/>
                    <a:pt x="8725" y="6678"/>
                  </a:cubicBezTo>
                  <a:lnTo>
                    <a:pt x="8360" y="16678"/>
                  </a:lnTo>
                  <a:cubicBezTo>
                    <a:pt x="8512" y="16617"/>
                    <a:pt x="8633" y="16587"/>
                    <a:pt x="8755" y="16556"/>
                  </a:cubicBezTo>
                  <a:cubicBezTo>
                    <a:pt x="11430" y="15735"/>
                    <a:pt x="13618" y="13790"/>
                    <a:pt x="14743" y="11237"/>
                  </a:cubicBezTo>
                  <a:cubicBezTo>
                    <a:pt x="13254" y="10416"/>
                    <a:pt x="12281" y="8866"/>
                    <a:pt x="12190" y="7194"/>
                  </a:cubicBezTo>
                  <a:cubicBezTo>
                    <a:pt x="12190" y="7012"/>
                    <a:pt x="12159" y="6799"/>
                    <a:pt x="12129" y="6556"/>
                  </a:cubicBezTo>
                  <a:cubicBezTo>
                    <a:pt x="12129" y="6282"/>
                    <a:pt x="12068" y="5978"/>
                    <a:pt x="12007" y="5675"/>
                  </a:cubicBezTo>
                  <a:cubicBezTo>
                    <a:pt x="10913" y="994"/>
                    <a:pt x="6962" y="82"/>
                    <a:pt x="6171" y="51"/>
                  </a:cubicBezTo>
                  <a:cubicBezTo>
                    <a:pt x="5923" y="51"/>
                    <a:pt x="5601" y="0"/>
                    <a:pt x="52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95;p43">
              <a:extLst>
                <a:ext uri="{FF2B5EF4-FFF2-40B4-BE49-F238E27FC236}">
                  <a16:creationId xmlns:a16="http://schemas.microsoft.com/office/drawing/2014/main" id="{A93842CA-F268-1739-A6AB-F2EFBBFB252F}"/>
                </a:ext>
              </a:extLst>
            </p:cNvPr>
            <p:cNvSpPr/>
            <p:nvPr/>
          </p:nvSpPr>
          <p:spPr>
            <a:xfrm>
              <a:off x="4927400" y="3020100"/>
              <a:ext cx="758400" cy="41800"/>
            </a:xfrm>
            <a:custGeom>
              <a:avLst/>
              <a:gdLst/>
              <a:ahLst/>
              <a:cxnLst/>
              <a:rect l="l" t="t" r="r" b="b"/>
              <a:pathLst>
                <a:path w="30336" h="1672" extrusionOk="0">
                  <a:moveTo>
                    <a:pt x="1" y="0"/>
                  </a:moveTo>
                  <a:lnTo>
                    <a:pt x="1" y="1672"/>
                  </a:lnTo>
                  <a:lnTo>
                    <a:pt x="30336" y="1672"/>
                  </a:lnTo>
                  <a:lnTo>
                    <a:pt x="30336"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6;p43">
              <a:extLst>
                <a:ext uri="{FF2B5EF4-FFF2-40B4-BE49-F238E27FC236}">
                  <a16:creationId xmlns:a16="http://schemas.microsoft.com/office/drawing/2014/main" id="{59DDC987-89EE-D596-2D6F-4261EC08E553}"/>
                </a:ext>
              </a:extLst>
            </p:cNvPr>
            <p:cNvSpPr/>
            <p:nvPr/>
          </p:nvSpPr>
          <p:spPr>
            <a:xfrm>
              <a:off x="4927400" y="3127225"/>
              <a:ext cx="758400" cy="41825"/>
            </a:xfrm>
            <a:custGeom>
              <a:avLst/>
              <a:gdLst/>
              <a:ahLst/>
              <a:cxnLst/>
              <a:rect l="l" t="t" r="r" b="b"/>
              <a:pathLst>
                <a:path w="30336" h="1673" extrusionOk="0">
                  <a:moveTo>
                    <a:pt x="1" y="1"/>
                  </a:moveTo>
                  <a:lnTo>
                    <a:pt x="1" y="1673"/>
                  </a:lnTo>
                  <a:lnTo>
                    <a:pt x="30336" y="1673"/>
                  </a:lnTo>
                  <a:lnTo>
                    <a:pt x="30336"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97;p43">
              <a:extLst>
                <a:ext uri="{FF2B5EF4-FFF2-40B4-BE49-F238E27FC236}">
                  <a16:creationId xmlns:a16="http://schemas.microsoft.com/office/drawing/2014/main" id="{7FC95E6A-8D91-7ADF-CC38-60EB1CA14C04}"/>
                </a:ext>
              </a:extLst>
            </p:cNvPr>
            <p:cNvSpPr/>
            <p:nvPr/>
          </p:nvSpPr>
          <p:spPr>
            <a:xfrm>
              <a:off x="4927400" y="3232100"/>
              <a:ext cx="375425" cy="41825"/>
            </a:xfrm>
            <a:custGeom>
              <a:avLst/>
              <a:gdLst/>
              <a:ahLst/>
              <a:cxnLst/>
              <a:rect l="l" t="t" r="r" b="b"/>
              <a:pathLst>
                <a:path w="15017" h="1673" extrusionOk="0">
                  <a:moveTo>
                    <a:pt x="1" y="1"/>
                  </a:moveTo>
                  <a:lnTo>
                    <a:pt x="1" y="1672"/>
                  </a:lnTo>
                  <a:lnTo>
                    <a:pt x="15016" y="1672"/>
                  </a:lnTo>
                  <a:lnTo>
                    <a:pt x="15016"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598;p43">
              <a:extLst>
                <a:ext uri="{FF2B5EF4-FFF2-40B4-BE49-F238E27FC236}">
                  <a16:creationId xmlns:a16="http://schemas.microsoft.com/office/drawing/2014/main" id="{16EDF14D-E411-2158-7D9A-E7CF4847FC07}"/>
                </a:ext>
              </a:extLst>
            </p:cNvPr>
            <p:cNvSpPr/>
            <p:nvPr/>
          </p:nvSpPr>
          <p:spPr>
            <a:xfrm>
              <a:off x="6011025" y="4375725"/>
              <a:ext cx="335900" cy="164175"/>
            </a:xfrm>
            <a:custGeom>
              <a:avLst/>
              <a:gdLst/>
              <a:ahLst/>
              <a:cxnLst/>
              <a:rect l="l" t="t" r="r" b="b"/>
              <a:pathLst>
                <a:path w="13436" h="6567" extrusionOk="0">
                  <a:moveTo>
                    <a:pt x="6748" y="1"/>
                  </a:moveTo>
                  <a:lnTo>
                    <a:pt x="0" y="1277"/>
                  </a:lnTo>
                  <a:lnTo>
                    <a:pt x="973" y="6566"/>
                  </a:lnTo>
                  <a:lnTo>
                    <a:pt x="1398" y="6506"/>
                  </a:lnTo>
                  <a:cubicBezTo>
                    <a:pt x="3283" y="6262"/>
                    <a:pt x="10943" y="5107"/>
                    <a:pt x="12128" y="4499"/>
                  </a:cubicBezTo>
                  <a:cubicBezTo>
                    <a:pt x="13435" y="3800"/>
                    <a:pt x="7447" y="3588"/>
                    <a:pt x="7447" y="3588"/>
                  </a:cubicBezTo>
                  <a:lnTo>
                    <a:pt x="674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599;p43">
              <a:extLst>
                <a:ext uri="{FF2B5EF4-FFF2-40B4-BE49-F238E27FC236}">
                  <a16:creationId xmlns:a16="http://schemas.microsoft.com/office/drawing/2014/main" id="{3626734E-52F7-03C5-F079-BF0FE94AE5CF}"/>
                </a:ext>
              </a:extLst>
            </p:cNvPr>
            <p:cNvSpPr/>
            <p:nvPr/>
          </p:nvSpPr>
          <p:spPr>
            <a:xfrm>
              <a:off x="6026225" y="4487875"/>
              <a:ext cx="69925" cy="49750"/>
            </a:xfrm>
            <a:custGeom>
              <a:avLst/>
              <a:gdLst/>
              <a:ahLst/>
              <a:cxnLst/>
              <a:rect l="l" t="t" r="r" b="b"/>
              <a:pathLst>
                <a:path w="2797" h="1990" extrusionOk="0">
                  <a:moveTo>
                    <a:pt x="549" y="1"/>
                  </a:moveTo>
                  <a:cubicBezTo>
                    <a:pt x="363" y="1"/>
                    <a:pt x="178" y="25"/>
                    <a:pt x="0" y="74"/>
                  </a:cubicBezTo>
                  <a:lnTo>
                    <a:pt x="365" y="1989"/>
                  </a:lnTo>
                  <a:lnTo>
                    <a:pt x="2796" y="1564"/>
                  </a:lnTo>
                  <a:cubicBezTo>
                    <a:pt x="2584" y="986"/>
                    <a:pt x="2189" y="530"/>
                    <a:pt x="1672" y="287"/>
                  </a:cubicBezTo>
                  <a:cubicBezTo>
                    <a:pt x="1323" y="103"/>
                    <a:pt x="934" y="1"/>
                    <a:pt x="54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00;p43">
              <a:extLst>
                <a:ext uri="{FF2B5EF4-FFF2-40B4-BE49-F238E27FC236}">
                  <a16:creationId xmlns:a16="http://schemas.microsoft.com/office/drawing/2014/main" id="{0E6FE888-0CA7-97CC-5E39-7B7E80FA3A10}"/>
                </a:ext>
              </a:extLst>
            </p:cNvPr>
            <p:cNvSpPr/>
            <p:nvPr/>
          </p:nvSpPr>
          <p:spPr>
            <a:xfrm>
              <a:off x="6035325" y="4470725"/>
              <a:ext cx="288800" cy="69175"/>
            </a:xfrm>
            <a:custGeom>
              <a:avLst/>
              <a:gdLst/>
              <a:ahLst/>
              <a:cxnLst/>
              <a:rect l="l" t="t" r="r" b="b"/>
              <a:pathLst>
                <a:path w="11552" h="2767" extrusionOk="0">
                  <a:moveTo>
                    <a:pt x="9423" y="0"/>
                  </a:moveTo>
                  <a:cubicBezTo>
                    <a:pt x="9028" y="91"/>
                    <a:pt x="8998" y="973"/>
                    <a:pt x="8998" y="973"/>
                  </a:cubicBezTo>
                  <a:lnTo>
                    <a:pt x="1" y="2614"/>
                  </a:lnTo>
                  <a:lnTo>
                    <a:pt x="1" y="2766"/>
                  </a:lnTo>
                  <a:cubicBezTo>
                    <a:pt x="3466" y="2402"/>
                    <a:pt x="11156" y="943"/>
                    <a:pt x="11369" y="578"/>
                  </a:cubicBezTo>
                  <a:cubicBezTo>
                    <a:pt x="11551" y="213"/>
                    <a:pt x="9423" y="0"/>
                    <a:pt x="9423"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 name="Google Shape;601;p43">
              <a:extLst>
                <a:ext uri="{FF2B5EF4-FFF2-40B4-BE49-F238E27FC236}">
                  <a16:creationId xmlns:a16="http://schemas.microsoft.com/office/drawing/2014/main" id="{24DABBD9-B2AF-F570-9B4F-5D00A2799EF9}"/>
                </a:ext>
              </a:extLst>
            </p:cNvPr>
            <p:cNvSpPr/>
            <p:nvPr/>
          </p:nvSpPr>
          <p:spPr>
            <a:xfrm>
              <a:off x="6035325" y="4482875"/>
              <a:ext cx="280425" cy="53225"/>
            </a:xfrm>
            <a:custGeom>
              <a:avLst/>
              <a:gdLst/>
              <a:ahLst/>
              <a:cxnLst/>
              <a:rect l="l" t="t" r="r" b="b"/>
              <a:pathLst>
                <a:path w="11217" h="2129" extrusionOk="0">
                  <a:moveTo>
                    <a:pt x="11217" y="1"/>
                  </a:moveTo>
                  <a:lnTo>
                    <a:pt x="10882" y="61"/>
                  </a:lnTo>
                  <a:lnTo>
                    <a:pt x="9667" y="335"/>
                  </a:lnTo>
                  <a:cubicBezTo>
                    <a:pt x="8633" y="548"/>
                    <a:pt x="7205" y="821"/>
                    <a:pt x="5624" y="1125"/>
                  </a:cubicBezTo>
                  <a:cubicBezTo>
                    <a:pt x="4043" y="1429"/>
                    <a:pt x="2615" y="1672"/>
                    <a:pt x="1551" y="1855"/>
                  </a:cubicBezTo>
                  <a:lnTo>
                    <a:pt x="335" y="2068"/>
                  </a:lnTo>
                  <a:lnTo>
                    <a:pt x="1" y="2128"/>
                  </a:lnTo>
                  <a:lnTo>
                    <a:pt x="335" y="2098"/>
                  </a:lnTo>
                  <a:lnTo>
                    <a:pt x="1581" y="1916"/>
                  </a:lnTo>
                  <a:cubicBezTo>
                    <a:pt x="2615" y="1733"/>
                    <a:pt x="4043" y="1520"/>
                    <a:pt x="5624" y="1216"/>
                  </a:cubicBezTo>
                  <a:cubicBezTo>
                    <a:pt x="7205" y="913"/>
                    <a:pt x="8633" y="609"/>
                    <a:pt x="9667" y="396"/>
                  </a:cubicBezTo>
                  <a:lnTo>
                    <a:pt x="10882" y="92"/>
                  </a:lnTo>
                  <a:lnTo>
                    <a:pt x="112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602;p43">
              <a:extLst>
                <a:ext uri="{FF2B5EF4-FFF2-40B4-BE49-F238E27FC236}">
                  <a16:creationId xmlns:a16="http://schemas.microsoft.com/office/drawing/2014/main" id="{369E3D83-533E-0F82-DE3E-D028D92DA18C}"/>
                </a:ext>
              </a:extLst>
            </p:cNvPr>
            <p:cNvSpPr/>
            <p:nvPr/>
          </p:nvSpPr>
          <p:spPr>
            <a:xfrm>
              <a:off x="6258750" y="4468450"/>
              <a:ext cx="12925" cy="29650"/>
            </a:xfrm>
            <a:custGeom>
              <a:avLst/>
              <a:gdLst/>
              <a:ahLst/>
              <a:cxnLst/>
              <a:rect l="l" t="t" r="r" b="b"/>
              <a:pathLst>
                <a:path w="517" h="1186" extrusionOk="0">
                  <a:moveTo>
                    <a:pt x="517" y="0"/>
                  </a:moveTo>
                  <a:lnTo>
                    <a:pt x="517" y="0"/>
                  </a:lnTo>
                  <a:cubicBezTo>
                    <a:pt x="304" y="122"/>
                    <a:pt x="152" y="304"/>
                    <a:pt x="91" y="517"/>
                  </a:cubicBezTo>
                  <a:cubicBezTo>
                    <a:pt x="0" y="730"/>
                    <a:pt x="0" y="973"/>
                    <a:pt x="61" y="1186"/>
                  </a:cubicBezTo>
                  <a:cubicBezTo>
                    <a:pt x="91" y="973"/>
                    <a:pt x="122" y="760"/>
                    <a:pt x="183" y="547"/>
                  </a:cubicBezTo>
                  <a:cubicBezTo>
                    <a:pt x="274" y="365"/>
                    <a:pt x="365" y="182"/>
                    <a:pt x="5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603;p43">
              <a:extLst>
                <a:ext uri="{FF2B5EF4-FFF2-40B4-BE49-F238E27FC236}">
                  <a16:creationId xmlns:a16="http://schemas.microsoft.com/office/drawing/2014/main" id="{D9C84E2B-9159-36DB-F453-733EDD29209E}"/>
                </a:ext>
              </a:extLst>
            </p:cNvPr>
            <p:cNvSpPr/>
            <p:nvPr/>
          </p:nvSpPr>
          <p:spPr>
            <a:xfrm>
              <a:off x="6206300" y="4466150"/>
              <a:ext cx="6875" cy="16000"/>
            </a:xfrm>
            <a:custGeom>
              <a:avLst/>
              <a:gdLst/>
              <a:ahLst/>
              <a:cxnLst/>
              <a:rect l="l" t="t" r="r" b="b"/>
              <a:pathLst>
                <a:path w="275" h="640" extrusionOk="0">
                  <a:moveTo>
                    <a:pt x="244" y="1"/>
                  </a:moveTo>
                  <a:lnTo>
                    <a:pt x="244" y="1"/>
                  </a:lnTo>
                  <a:cubicBezTo>
                    <a:pt x="153" y="92"/>
                    <a:pt x="92" y="183"/>
                    <a:pt x="62" y="305"/>
                  </a:cubicBezTo>
                  <a:cubicBezTo>
                    <a:pt x="31" y="396"/>
                    <a:pt x="1" y="518"/>
                    <a:pt x="1" y="639"/>
                  </a:cubicBezTo>
                  <a:cubicBezTo>
                    <a:pt x="1" y="639"/>
                    <a:pt x="92" y="518"/>
                    <a:pt x="153" y="335"/>
                  </a:cubicBezTo>
                  <a:cubicBezTo>
                    <a:pt x="214" y="153"/>
                    <a:pt x="274" y="31"/>
                    <a:pt x="2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604;p43">
              <a:extLst>
                <a:ext uri="{FF2B5EF4-FFF2-40B4-BE49-F238E27FC236}">
                  <a16:creationId xmlns:a16="http://schemas.microsoft.com/office/drawing/2014/main" id="{B30289FE-E205-5AA2-2BFA-96CF7540444D}"/>
                </a:ext>
              </a:extLst>
            </p:cNvPr>
            <p:cNvSpPr/>
            <p:nvPr/>
          </p:nvSpPr>
          <p:spPr>
            <a:xfrm>
              <a:off x="6190350" y="4466025"/>
              <a:ext cx="9900" cy="11550"/>
            </a:xfrm>
            <a:custGeom>
              <a:avLst/>
              <a:gdLst/>
              <a:ahLst/>
              <a:cxnLst/>
              <a:rect l="l" t="t" r="r" b="b"/>
              <a:pathLst>
                <a:path w="396" h="462" extrusionOk="0">
                  <a:moveTo>
                    <a:pt x="361" y="0"/>
                  </a:moveTo>
                  <a:cubicBezTo>
                    <a:pt x="341" y="0"/>
                    <a:pt x="258" y="83"/>
                    <a:pt x="153" y="188"/>
                  </a:cubicBezTo>
                  <a:cubicBezTo>
                    <a:pt x="61" y="340"/>
                    <a:pt x="1" y="431"/>
                    <a:pt x="31" y="462"/>
                  </a:cubicBezTo>
                  <a:cubicBezTo>
                    <a:pt x="31" y="462"/>
                    <a:pt x="153" y="371"/>
                    <a:pt x="244" y="249"/>
                  </a:cubicBezTo>
                  <a:cubicBezTo>
                    <a:pt x="335" y="128"/>
                    <a:pt x="396" y="6"/>
                    <a:pt x="365" y="6"/>
                  </a:cubicBezTo>
                  <a:cubicBezTo>
                    <a:pt x="365" y="2"/>
                    <a:pt x="364" y="0"/>
                    <a:pt x="3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 name="Google Shape;605;p43">
              <a:extLst>
                <a:ext uri="{FF2B5EF4-FFF2-40B4-BE49-F238E27FC236}">
                  <a16:creationId xmlns:a16="http://schemas.microsoft.com/office/drawing/2014/main" id="{335BF800-E7F6-177C-AD98-D31049BB0FDC}"/>
                </a:ext>
              </a:extLst>
            </p:cNvPr>
            <p:cNvSpPr/>
            <p:nvPr/>
          </p:nvSpPr>
          <p:spPr>
            <a:xfrm>
              <a:off x="6179725" y="4459575"/>
              <a:ext cx="17500" cy="3875"/>
            </a:xfrm>
            <a:custGeom>
              <a:avLst/>
              <a:gdLst/>
              <a:ahLst/>
              <a:cxnLst/>
              <a:rect l="l" t="t" r="r" b="b"/>
              <a:pathLst>
                <a:path w="700" h="155" extrusionOk="0">
                  <a:moveTo>
                    <a:pt x="537" y="1"/>
                  </a:moveTo>
                  <a:cubicBezTo>
                    <a:pt x="457" y="1"/>
                    <a:pt x="375" y="16"/>
                    <a:pt x="304" y="51"/>
                  </a:cubicBezTo>
                  <a:cubicBezTo>
                    <a:pt x="182" y="51"/>
                    <a:pt x="91" y="82"/>
                    <a:pt x="0" y="142"/>
                  </a:cubicBezTo>
                  <a:cubicBezTo>
                    <a:pt x="27" y="151"/>
                    <a:pt x="56" y="155"/>
                    <a:pt x="87" y="155"/>
                  </a:cubicBezTo>
                  <a:cubicBezTo>
                    <a:pt x="162" y="155"/>
                    <a:pt x="248" y="133"/>
                    <a:pt x="334" y="112"/>
                  </a:cubicBezTo>
                  <a:cubicBezTo>
                    <a:pt x="456" y="112"/>
                    <a:pt x="578" y="82"/>
                    <a:pt x="699" y="21"/>
                  </a:cubicBezTo>
                  <a:cubicBezTo>
                    <a:pt x="649" y="8"/>
                    <a:pt x="593" y="1"/>
                    <a:pt x="5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 name="Google Shape;606;p43">
              <a:extLst>
                <a:ext uri="{FF2B5EF4-FFF2-40B4-BE49-F238E27FC236}">
                  <a16:creationId xmlns:a16="http://schemas.microsoft.com/office/drawing/2014/main" id="{9DEA141D-1D9A-80C8-51A1-00360CF904E6}"/>
                </a:ext>
              </a:extLst>
            </p:cNvPr>
            <p:cNvSpPr/>
            <p:nvPr/>
          </p:nvSpPr>
          <p:spPr>
            <a:xfrm>
              <a:off x="6174400" y="4450200"/>
              <a:ext cx="19775" cy="3600"/>
            </a:xfrm>
            <a:custGeom>
              <a:avLst/>
              <a:gdLst/>
              <a:ahLst/>
              <a:cxnLst/>
              <a:rect l="l" t="t" r="r" b="b"/>
              <a:pathLst>
                <a:path w="791" h="144" extrusionOk="0">
                  <a:moveTo>
                    <a:pt x="791" y="1"/>
                  </a:moveTo>
                  <a:cubicBezTo>
                    <a:pt x="669" y="1"/>
                    <a:pt x="517" y="31"/>
                    <a:pt x="395" y="61"/>
                  </a:cubicBezTo>
                  <a:cubicBezTo>
                    <a:pt x="274" y="61"/>
                    <a:pt x="122" y="61"/>
                    <a:pt x="0" y="92"/>
                  </a:cubicBezTo>
                  <a:cubicBezTo>
                    <a:pt x="103" y="126"/>
                    <a:pt x="205" y="143"/>
                    <a:pt x="306" y="143"/>
                  </a:cubicBezTo>
                  <a:cubicBezTo>
                    <a:pt x="475" y="143"/>
                    <a:pt x="639" y="96"/>
                    <a:pt x="7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 name="Google Shape;607;p43">
              <a:extLst>
                <a:ext uri="{FF2B5EF4-FFF2-40B4-BE49-F238E27FC236}">
                  <a16:creationId xmlns:a16="http://schemas.microsoft.com/office/drawing/2014/main" id="{0F7676ED-860C-77AB-CC72-A6565C8E040C}"/>
                </a:ext>
              </a:extLst>
            </p:cNvPr>
            <p:cNvSpPr/>
            <p:nvPr/>
          </p:nvSpPr>
          <p:spPr>
            <a:xfrm>
              <a:off x="6208600" y="4446575"/>
              <a:ext cx="30400" cy="21900"/>
            </a:xfrm>
            <a:custGeom>
              <a:avLst/>
              <a:gdLst/>
              <a:ahLst/>
              <a:cxnLst/>
              <a:rect l="l" t="t" r="r" b="b"/>
              <a:pathLst>
                <a:path w="1216" h="876" extrusionOk="0">
                  <a:moveTo>
                    <a:pt x="871" y="84"/>
                  </a:moveTo>
                  <a:cubicBezTo>
                    <a:pt x="935" y="84"/>
                    <a:pt x="999" y="94"/>
                    <a:pt x="1064" y="115"/>
                  </a:cubicBezTo>
                  <a:cubicBezTo>
                    <a:pt x="1155" y="146"/>
                    <a:pt x="1125" y="237"/>
                    <a:pt x="1064" y="298"/>
                  </a:cubicBezTo>
                  <a:cubicBezTo>
                    <a:pt x="1003" y="328"/>
                    <a:pt x="942" y="389"/>
                    <a:pt x="851" y="450"/>
                  </a:cubicBezTo>
                  <a:cubicBezTo>
                    <a:pt x="699" y="510"/>
                    <a:pt x="578" y="571"/>
                    <a:pt x="426" y="632"/>
                  </a:cubicBezTo>
                  <a:cubicBezTo>
                    <a:pt x="304" y="693"/>
                    <a:pt x="197" y="731"/>
                    <a:pt x="121" y="754"/>
                  </a:cubicBezTo>
                  <a:lnTo>
                    <a:pt x="121" y="754"/>
                  </a:lnTo>
                  <a:cubicBezTo>
                    <a:pt x="144" y="661"/>
                    <a:pt x="171" y="563"/>
                    <a:pt x="213" y="480"/>
                  </a:cubicBezTo>
                  <a:cubicBezTo>
                    <a:pt x="304" y="358"/>
                    <a:pt x="395" y="237"/>
                    <a:pt x="547" y="176"/>
                  </a:cubicBezTo>
                  <a:cubicBezTo>
                    <a:pt x="645" y="117"/>
                    <a:pt x="756" y="84"/>
                    <a:pt x="871" y="84"/>
                  </a:cubicBezTo>
                  <a:close/>
                  <a:moveTo>
                    <a:pt x="920" y="1"/>
                  </a:moveTo>
                  <a:cubicBezTo>
                    <a:pt x="600" y="1"/>
                    <a:pt x="308" y="173"/>
                    <a:pt x="182" y="450"/>
                  </a:cubicBezTo>
                  <a:cubicBezTo>
                    <a:pt x="125" y="535"/>
                    <a:pt x="95" y="648"/>
                    <a:pt x="92" y="762"/>
                  </a:cubicBezTo>
                  <a:lnTo>
                    <a:pt x="92" y="762"/>
                  </a:lnTo>
                  <a:cubicBezTo>
                    <a:pt x="34" y="778"/>
                    <a:pt x="0" y="784"/>
                    <a:pt x="0" y="784"/>
                  </a:cubicBezTo>
                  <a:cubicBezTo>
                    <a:pt x="30" y="784"/>
                    <a:pt x="61" y="783"/>
                    <a:pt x="91" y="780"/>
                  </a:cubicBezTo>
                  <a:lnTo>
                    <a:pt x="91" y="780"/>
                  </a:lnTo>
                  <a:cubicBezTo>
                    <a:pt x="91" y="782"/>
                    <a:pt x="91" y="783"/>
                    <a:pt x="91" y="784"/>
                  </a:cubicBezTo>
                  <a:cubicBezTo>
                    <a:pt x="91" y="814"/>
                    <a:pt x="91" y="845"/>
                    <a:pt x="91" y="875"/>
                  </a:cubicBezTo>
                  <a:cubicBezTo>
                    <a:pt x="99" y="844"/>
                    <a:pt x="107" y="812"/>
                    <a:pt x="115" y="778"/>
                  </a:cubicBezTo>
                  <a:lnTo>
                    <a:pt x="115" y="778"/>
                  </a:lnTo>
                  <a:cubicBezTo>
                    <a:pt x="228" y="767"/>
                    <a:pt x="342" y="738"/>
                    <a:pt x="456" y="693"/>
                  </a:cubicBezTo>
                  <a:cubicBezTo>
                    <a:pt x="608" y="662"/>
                    <a:pt x="760" y="602"/>
                    <a:pt x="882" y="510"/>
                  </a:cubicBezTo>
                  <a:cubicBezTo>
                    <a:pt x="973" y="480"/>
                    <a:pt x="1064" y="419"/>
                    <a:pt x="1125" y="358"/>
                  </a:cubicBezTo>
                  <a:cubicBezTo>
                    <a:pt x="1185" y="328"/>
                    <a:pt x="1216" y="267"/>
                    <a:pt x="1216" y="206"/>
                  </a:cubicBezTo>
                  <a:cubicBezTo>
                    <a:pt x="1216" y="146"/>
                    <a:pt x="1185" y="54"/>
                    <a:pt x="1125" y="24"/>
                  </a:cubicBezTo>
                  <a:cubicBezTo>
                    <a:pt x="1056" y="8"/>
                    <a:pt x="988" y="1"/>
                    <a:pt x="9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 name="Google Shape;608;p43">
              <a:extLst>
                <a:ext uri="{FF2B5EF4-FFF2-40B4-BE49-F238E27FC236}">
                  <a16:creationId xmlns:a16="http://schemas.microsoft.com/office/drawing/2014/main" id="{27B38E61-C6A8-1434-A941-05DE17F61427}"/>
                </a:ext>
              </a:extLst>
            </p:cNvPr>
            <p:cNvSpPr/>
            <p:nvPr/>
          </p:nvSpPr>
          <p:spPr>
            <a:xfrm>
              <a:off x="6194150" y="4446975"/>
              <a:ext cx="18275" cy="19200"/>
            </a:xfrm>
            <a:custGeom>
              <a:avLst/>
              <a:gdLst/>
              <a:ahLst/>
              <a:cxnLst/>
              <a:rect l="l" t="t" r="r" b="b"/>
              <a:pathLst>
                <a:path w="731" h="768" extrusionOk="0">
                  <a:moveTo>
                    <a:pt x="200" y="0"/>
                  </a:moveTo>
                  <a:cubicBezTo>
                    <a:pt x="174" y="0"/>
                    <a:pt x="148" y="3"/>
                    <a:pt x="122" y="8"/>
                  </a:cubicBezTo>
                  <a:cubicBezTo>
                    <a:pt x="31" y="38"/>
                    <a:pt x="1" y="160"/>
                    <a:pt x="31" y="251"/>
                  </a:cubicBezTo>
                  <a:cubicBezTo>
                    <a:pt x="61" y="312"/>
                    <a:pt x="92" y="373"/>
                    <a:pt x="153" y="434"/>
                  </a:cubicBezTo>
                  <a:cubicBezTo>
                    <a:pt x="213" y="494"/>
                    <a:pt x="304" y="586"/>
                    <a:pt x="396" y="646"/>
                  </a:cubicBezTo>
                  <a:cubicBezTo>
                    <a:pt x="487" y="707"/>
                    <a:pt x="578" y="738"/>
                    <a:pt x="669" y="768"/>
                  </a:cubicBezTo>
                  <a:cubicBezTo>
                    <a:pt x="669" y="768"/>
                    <a:pt x="578" y="707"/>
                    <a:pt x="426" y="586"/>
                  </a:cubicBezTo>
                  <a:cubicBezTo>
                    <a:pt x="335" y="525"/>
                    <a:pt x="274" y="464"/>
                    <a:pt x="183" y="373"/>
                  </a:cubicBezTo>
                  <a:cubicBezTo>
                    <a:pt x="122" y="282"/>
                    <a:pt x="61" y="130"/>
                    <a:pt x="153" y="99"/>
                  </a:cubicBezTo>
                  <a:cubicBezTo>
                    <a:pt x="174" y="94"/>
                    <a:pt x="196" y="91"/>
                    <a:pt x="217" y="91"/>
                  </a:cubicBezTo>
                  <a:cubicBezTo>
                    <a:pt x="316" y="91"/>
                    <a:pt x="412" y="146"/>
                    <a:pt x="487" y="221"/>
                  </a:cubicBezTo>
                  <a:cubicBezTo>
                    <a:pt x="548" y="282"/>
                    <a:pt x="608" y="373"/>
                    <a:pt x="669" y="494"/>
                  </a:cubicBezTo>
                  <a:cubicBezTo>
                    <a:pt x="669" y="586"/>
                    <a:pt x="700" y="677"/>
                    <a:pt x="700" y="768"/>
                  </a:cubicBezTo>
                  <a:cubicBezTo>
                    <a:pt x="730" y="677"/>
                    <a:pt x="730" y="555"/>
                    <a:pt x="700" y="464"/>
                  </a:cubicBezTo>
                  <a:cubicBezTo>
                    <a:pt x="669" y="342"/>
                    <a:pt x="608" y="251"/>
                    <a:pt x="517" y="160"/>
                  </a:cubicBezTo>
                  <a:cubicBezTo>
                    <a:pt x="442" y="59"/>
                    <a:pt x="324" y="0"/>
                    <a:pt x="2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 name="Google Shape;609;p43">
              <a:extLst>
                <a:ext uri="{FF2B5EF4-FFF2-40B4-BE49-F238E27FC236}">
                  <a16:creationId xmlns:a16="http://schemas.microsoft.com/office/drawing/2014/main" id="{1057FFAA-63E6-C8FB-FDC3-ABDAF744AC5A}"/>
                </a:ext>
              </a:extLst>
            </p:cNvPr>
            <p:cNvSpPr/>
            <p:nvPr/>
          </p:nvSpPr>
          <p:spPr>
            <a:xfrm>
              <a:off x="6026975" y="4485625"/>
              <a:ext cx="69175" cy="39900"/>
            </a:xfrm>
            <a:custGeom>
              <a:avLst/>
              <a:gdLst/>
              <a:ahLst/>
              <a:cxnLst/>
              <a:rect l="l" t="t" r="r" b="b"/>
              <a:pathLst>
                <a:path w="2767" h="1596" extrusionOk="0">
                  <a:moveTo>
                    <a:pt x="745" y="0"/>
                  </a:moveTo>
                  <a:cubicBezTo>
                    <a:pt x="670" y="0"/>
                    <a:pt x="593" y="4"/>
                    <a:pt x="517" y="12"/>
                  </a:cubicBezTo>
                  <a:cubicBezTo>
                    <a:pt x="365" y="43"/>
                    <a:pt x="244" y="43"/>
                    <a:pt x="122" y="103"/>
                  </a:cubicBezTo>
                  <a:cubicBezTo>
                    <a:pt x="92" y="103"/>
                    <a:pt x="31" y="134"/>
                    <a:pt x="0" y="164"/>
                  </a:cubicBezTo>
                  <a:cubicBezTo>
                    <a:pt x="0" y="164"/>
                    <a:pt x="183" y="103"/>
                    <a:pt x="517" y="73"/>
                  </a:cubicBezTo>
                  <a:cubicBezTo>
                    <a:pt x="567" y="69"/>
                    <a:pt x="618" y="67"/>
                    <a:pt x="668" y="67"/>
                  </a:cubicBezTo>
                  <a:cubicBezTo>
                    <a:pt x="1012" y="67"/>
                    <a:pt x="1354" y="157"/>
                    <a:pt x="1672" y="316"/>
                  </a:cubicBezTo>
                  <a:cubicBezTo>
                    <a:pt x="2037" y="499"/>
                    <a:pt x="2341" y="803"/>
                    <a:pt x="2554" y="1137"/>
                  </a:cubicBezTo>
                  <a:cubicBezTo>
                    <a:pt x="2696" y="1393"/>
                    <a:pt x="2732" y="1596"/>
                    <a:pt x="2761" y="1596"/>
                  </a:cubicBezTo>
                  <a:cubicBezTo>
                    <a:pt x="2763" y="1596"/>
                    <a:pt x="2765" y="1595"/>
                    <a:pt x="2766" y="1593"/>
                  </a:cubicBezTo>
                  <a:cubicBezTo>
                    <a:pt x="2766" y="1562"/>
                    <a:pt x="2736" y="1502"/>
                    <a:pt x="2736" y="1471"/>
                  </a:cubicBezTo>
                  <a:cubicBezTo>
                    <a:pt x="2706" y="1350"/>
                    <a:pt x="2645" y="1228"/>
                    <a:pt x="2584" y="1106"/>
                  </a:cubicBezTo>
                  <a:cubicBezTo>
                    <a:pt x="2224" y="415"/>
                    <a:pt x="1512" y="0"/>
                    <a:pt x="7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610;p43">
              <a:extLst>
                <a:ext uri="{FF2B5EF4-FFF2-40B4-BE49-F238E27FC236}">
                  <a16:creationId xmlns:a16="http://schemas.microsoft.com/office/drawing/2014/main" id="{94D53D36-FC3F-A514-CACD-5830A553112A}"/>
                </a:ext>
              </a:extLst>
            </p:cNvPr>
            <p:cNvSpPr/>
            <p:nvPr/>
          </p:nvSpPr>
          <p:spPr>
            <a:xfrm>
              <a:off x="6031525" y="4416000"/>
              <a:ext cx="12200" cy="69175"/>
            </a:xfrm>
            <a:custGeom>
              <a:avLst/>
              <a:gdLst/>
              <a:ahLst/>
              <a:cxnLst/>
              <a:rect l="l" t="t" r="r" b="b"/>
              <a:pathLst>
                <a:path w="488" h="2767" extrusionOk="0">
                  <a:moveTo>
                    <a:pt x="1" y="1"/>
                  </a:moveTo>
                  <a:lnTo>
                    <a:pt x="1" y="1"/>
                  </a:lnTo>
                  <a:cubicBezTo>
                    <a:pt x="31" y="457"/>
                    <a:pt x="92" y="943"/>
                    <a:pt x="183" y="1399"/>
                  </a:cubicBezTo>
                  <a:cubicBezTo>
                    <a:pt x="274" y="1855"/>
                    <a:pt x="366" y="2311"/>
                    <a:pt x="487" y="2767"/>
                  </a:cubicBezTo>
                  <a:cubicBezTo>
                    <a:pt x="426" y="2311"/>
                    <a:pt x="366" y="1855"/>
                    <a:pt x="274" y="1369"/>
                  </a:cubicBezTo>
                  <a:cubicBezTo>
                    <a:pt x="214" y="913"/>
                    <a:pt x="122" y="457"/>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611;p43">
              <a:extLst>
                <a:ext uri="{FF2B5EF4-FFF2-40B4-BE49-F238E27FC236}">
                  <a16:creationId xmlns:a16="http://schemas.microsoft.com/office/drawing/2014/main" id="{F2AA1DC6-8255-3E49-347E-F1007DAF7F08}"/>
                </a:ext>
              </a:extLst>
            </p:cNvPr>
            <p:cNvSpPr/>
            <p:nvPr/>
          </p:nvSpPr>
          <p:spPr>
            <a:xfrm>
              <a:off x="6114350" y="4497200"/>
              <a:ext cx="49425" cy="9250"/>
            </a:xfrm>
            <a:custGeom>
              <a:avLst/>
              <a:gdLst/>
              <a:ahLst/>
              <a:cxnLst/>
              <a:rect l="l" t="t" r="r" b="b"/>
              <a:pathLst>
                <a:path w="1977" h="370" extrusionOk="0">
                  <a:moveTo>
                    <a:pt x="1962" y="0"/>
                  </a:moveTo>
                  <a:cubicBezTo>
                    <a:pt x="1884" y="0"/>
                    <a:pt x="1493" y="106"/>
                    <a:pt x="1004" y="188"/>
                  </a:cubicBezTo>
                  <a:cubicBezTo>
                    <a:pt x="457" y="279"/>
                    <a:pt x="1" y="340"/>
                    <a:pt x="1" y="370"/>
                  </a:cubicBezTo>
                  <a:cubicBezTo>
                    <a:pt x="335" y="370"/>
                    <a:pt x="670" y="340"/>
                    <a:pt x="1004" y="279"/>
                  </a:cubicBezTo>
                  <a:cubicBezTo>
                    <a:pt x="1338" y="218"/>
                    <a:pt x="1673" y="127"/>
                    <a:pt x="1977" y="5"/>
                  </a:cubicBezTo>
                  <a:cubicBezTo>
                    <a:pt x="1977" y="2"/>
                    <a:pt x="1972" y="0"/>
                    <a:pt x="19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612;p43">
              <a:extLst>
                <a:ext uri="{FF2B5EF4-FFF2-40B4-BE49-F238E27FC236}">
                  <a16:creationId xmlns:a16="http://schemas.microsoft.com/office/drawing/2014/main" id="{34480EE5-A8B6-5566-270A-3697317B93ED}"/>
                </a:ext>
              </a:extLst>
            </p:cNvPr>
            <p:cNvSpPr/>
            <p:nvPr/>
          </p:nvSpPr>
          <p:spPr>
            <a:xfrm>
              <a:off x="6081675" y="4512325"/>
              <a:ext cx="6875" cy="9325"/>
            </a:xfrm>
            <a:custGeom>
              <a:avLst/>
              <a:gdLst/>
              <a:ahLst/>
              <a:cxnLst/>
              <a:rect l="l" t="t" r="r" b="b"/>
              <a:pathLst>
                <a:path w="275" h="373" extrusionOk="0">
                  <a:moveTo>
                    <a:pt x="11" y="0"/>
                  </a:moveTo>
                  <a:cubicBezTo>
                    <a:pt x="5" y="0"/>
                    <a:pt x="1" y="3"/>
                    <a:pt x="1" y="8"/>
                  </a:cubicBezTo>
                  <a:cubicBezTo>
                    <a:pt x="1" y="38"/>
                    <a:pt x="31" y="99"/>
                    <a:pt x="92" y="190"/>
                  </a:cubicBezTo>
                  <a:cubicBezTo>
                    <a:pt x="183" y="282"/>
                    <a:pt x="214" y="373"/>
                    <a:pt x="244" y="373"/>
                  </a:cubicBezTo>
                  <a:cubicBezTo>
                    <a:pt x="275" y="342"/>
                    <a:pt x="244" y="251"/>
                    <a:pt x="183" y="130"/>
                  </a:cubicBezTo>
                  <a:cubicBezTo>
                    <a:pt x="133" y="55"/>
                    <a:pt x="42"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613;p43">
              <a:extLst>
                <a:ext uri="{FF2B5EF4-FFF2-40B4-BE49-F238E27FC236}">
                  <a16:creationId xmlns:a16="http://schemas.microsoft.com/office/drawing/2014/main" id="{8E70DB8D-37A7-9657-2464-23E0A57D7941}"/>
                </a:ext>
              </a:extLst>
            </p:cNvPr>
            <p:cNvSpPr/>
            <p:nvPr/>
          </p:nvSpPr>
          <p:spPr>
            <a:xfrm>
              <a:off x="6065725" y="4499300"/>
              <a:ext cx="8375" cy="5650"/>
            </a:xfrm>
            <a:custGeom>
              <a:avLst/>
              <a:gdLst/>
              <a:ahLst/>
              <a:cxnLst/>
              <a:rect l="l" t="t" r="r" b="b"/>
              <a:pathLst>
                <a:path w="335" h="226" extrusionOk="0">
                  <a:moveTo>
                    <a:pt x="32" y="0"/>
                  </a:moveTo>
                  <a:cubicBezTo>
                    <a:pt x="19" y="0"/>
                    <a:pt x="9" y="4"/>
                    <a:pt x="1" y="12"/>
                  </a:cubicBezTo>
                  <a:cubicBezTo>
                    <a:pt x="1" y="12"/>
                    <a:pt x="61" y="73"/>
                    <a:pt x="153" y="134"/>
                  </a:cubicBezTo>
                  <a:cubicBezTo>
                    <a:pt x="213" y="195"/>
                    <a:pt x="305" y="225"/>
                    <a:pt x="305" y="225"/>
                  </a:cubicBezTo>
                  <a:cubicBezTo>
                    <a:pt x="335" y="195"/>
                    <a:pt x="274" y="134"/>
                    <a:pt x="183" y="73"/>
                  </a:cubicBezTo>
                  <a:cubicBezTo>
                    <a:pt x="116" y="29"/>
                    <a:pt x="66" y="0"/>
                    <a:pt x="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614;p43">
              <a:extLst>
                <a:ext uri="{FF2B5EF4-FFF2-40B4-BE49-F238E27FC236}">
                  <a16:creationId xmlns:a16="http://schemas.microsoft.com/office/drawing/2014/main" id="{5BCA1B5A-6843-0291-AF82-3341A636817A}"/>
                </a:ext>
              </a:extLst>
            </p:cNvPr>
            <p:cNvSpPr/>
            <p:nvPr/>
          </p:nvSpPr>
          <p:spPr>
            <a:xfrm>
              <a:off x="6046725" y="4494075"/>
              <a:ext cx="10675" cy="3275"/>
            </a:xfrm>
            <a:custGeom>
              <a:avLst/>
              <a:gdLst/>
              <a:ahLst/>
              <a:cxnLst/>
              <a:rect l="l" t="t" r="r" b="b"/>
              <a:pathLst>
                <a:path w="427" h="131" extrusionOk="0">
                  <a:moveTo>
                    <a:pt x="148" y="0"/>
                  </a:moveTo>
                  <a:cubicBezTo>
                    <a:pt x="60" y="0"/>
                    <a:pt x="1" y="45"/>
                    <a:pt x="1" y="69"/>
                  </a:cubicBezTo>
                  <a:cubicBezTo>
                    <a:pt x="1" y="79"/>
                    <a:pt x="11" y="83"/>
                    <a:pt x="29" y="83"/>
                  </a:cubicBezTo>
                  <a:cubicBezTo>
                    <a:pt x="65" y="83"/>
                    <a:pt x="132" y="69"/>
                    <a:pt x="214" y="69"/>
                  </a:cubicBezTo>
                  <a:cubicBezTo>
                    <a:pt x="305" y="100"/>
                    <a:pt x="396" y="130"/>
                    <a:pt x="396" y="130"/>
                  </a:cubicBezTo>
                  <a:cubicBezTo>
                    <a:pt x="426" y="100"/>
                    <a:pt x="366" y="9"/>
                    <a:pt x="214" y="9"/>
                  </a:cubicBezTo>
                  <a:cubicBezTo>
                    <a:pt x="190" y="3"/>
                    <a:pt x="168" y="0"/>
                    <a:pt x="1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615;p43">
              <a:extLst>
                <a:ext uri="{FF2B5EF4-FFF2-40B4-BE49-F238E27FC236}">
                  <a16:creationId xmlns:a16="http://schemas.microsoft.com/office/drawing/2014/main" id="{93C6D887-71CA-333B-C988-A4FFDEB65B3C}"/>
                </a:ext>
              </a:extLst>
            </p:cNvPr>
            <p:cNvSpPr/>
            <p:nvPr/>
          </p:nvSpPr>
          <p:spPr>
            <a:xfrm>
              <a:off x="6033825" y="4493950"/>
              <a:ext cx="5325" cy="2625"/>
            </a:xfrm>
            <a:custGeom>
              <a:avLst/>
              <a:gdLst/>
              <a:ahLst/>
              <a:cxnLst/>
              <a:rect l="l" t="t" r="r" b="b"/>
              <a:pathLst>
                <a:path w="213" h="105" extrusionOk="0">
                  <a:moveTo>
                    <a:pt x="59" y="1"/>
                  </a:moveTo>
                  <a:cubicBezTo>
                    <a:pt x="30" y="1"/>
                    <a:pt x="0" y="22"/>
                    <a:pt x="0" y="44"/>
                  </a:cubicBezTo>
                  <a:cubicBezTo>
                    <a:pt x="0" y="44"/>
                    <a:pt x="30" y="74"/>
                    <a:pt x="91" y="105"/>
                  </a:cubicBezTo>
                  <a:cubicBezTo>
                    <a:pt x="152" y="105"/>
                    <a:pt x="213" y="105"/>
                    <a:pt x="213" y="74"/>
                  </a:cubicBezTo>
                  <a:cubicBezTo>
                    <a:pt x="213" y="44"/>
                    <a:pt x="152" y="14"/>
                    <a:pt x="91" y="14"/>
                  </a:cubicBezTo>
                  <a:cubicBezTo>
                    <a:pt x="82" y="5"/>
                    <a:pt x="71" y="1"/>
                    <a:pt x="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616;p43">
              <a:extLst>
                <a:ext uri="{FF2B5EF4-FFF2-40B4-BE49-F238E27FC236}">
                  <a16:creationId xmlns:a16="http://schemas.microsoft.com/office/drawing/2014/main" id="{2D97C8E4-B531-1BC2-448E-21B89F00A476}"/>
                </a:ext>
              </a:extLst>
            </p:cNvPr>
            <p:cNvSpPr/>
            <p:nvPr/>
          </p:nvSpPr>
          <p:spPr>
            <a:xfrm>
              <a:off x="5467700" y="3769200"/>
              <a:ext cx="737125" cy="709150"/>
            </a:xfrm>
            <a:custGeom>
              <a:avLst/>
              <a:gdLst/>
              <a:ahLst/>
              <a:cxnLst/>
              <a:rect l="l" t="t" r="r" b="b"/>
              <a:pathLst>
                <a:path w="29485" h="28366" extrusionOk="0">
                  <a:moveTo>
                    <a:pt x="18528" y="0"/>
                  </a:moveTo>
                  <a:cubicBezTo>
                    <a:pt x="18249" y="0"/>
                    <a:pt x="18086" y="37"/>
                    <a:pt x="18086" y="37"/>
                  </a:cubicBezTo>
                  <a:cubicBezTo>
                    <a:pt x="9332" y="219"/>
                    <a:pt x="0" y="21131"/>
                    <a:pt x="0" y="21131"/>
                  </a:cubicBezTo>
                  <a:lnTo>
                    <a:pt x="13101" y="22499"/>
                  </a:lnTo>
                  <a:lnTo>
                    <a:pt x="17295" y="12924"/>
                  </a:lnTo>
                  <a:lnTo>
                    <a:pt x="20609" y="28365"/>
                  </a:lnTo>
                  <a:lnTo>
                    <a:pt x="29484" y="26845"/>
                  </a:lnTo>
                  <a:cubicBezTo>
                    <a:pt x="29484" y="26845"/>
                    <a:pt x="26141" y="14414"/>
                    <a:pt x="25137" y="9216"/>
                  </a:cubicBezTo>
                  <a:cubicBezTo>
                    <a:pt x="23516" y="758"/>
                    <a:pt x="19805" y="0"/>
                    <a:pt x="185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617;p43">
              <a:extLst>
                <a:ext uri="{FF2B5EF4-FFF2-40B4-BE49-F238E27FC236}">
                  <a16:creationId xmlns:a16="http://schemas.microsoft.com/office/drawing/2014/main" id="{2C75D659-E4D6-9A57-E882-8699506F0456}"/>
                </a:ext>
              </a:extLst>
            </p:cNvPr>
            <p:cNvSpPr/>
            <p:nvPr/>
          </p:nvSpPr>
          <p:spPr>
            <a:xfrm>
              <a:off x="5967700" y="4412200"/>
              <a:ext cx="247750" cy="75250"/>
            </a:xfrm>
            <a:custGeom>
              <a:avLst/>
              <a:gdLst/>
              <a:ahLst/>
              <a:cxnLst/>
              <a:rect l="l" t="t" r="r" b="b"/>
              <a:pathLst>
                <a:path w="9910" h="3010" extrusionOk="0">
                  <a:moveTo>
                    <a:pt x="9697" y="1"/>
                  </a:moveTo>
                  <a:lnTo>
                    <a:pt x="1" y="1885"/>
                  </a:lnTo>
                  <a:lnTo>
                    <a:pt x="274" y="3010"/>
                  </a:lnTo>
                  <a:lnTo>
                    <a:pt x="9910" y="1186"/>
                  </a:lnTo>
                  <a:lnTo>
                    <a:pt x="969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618;p43">
              <a:extLst>
                <a:ext uri="{FF2B5EF4-FFF2-40B4-BE49-F238E27FC236}">
                  <a16:creationId xmlns:a16="http://schemas.microsoft.com/office/drawing/2014/main" id="{B25A380B-7FE0-E77B-8BEB-C1F416E26414}"/>
                </a:ext>
              </a:extLst>
            </p:cNvPr>
            <p:cNvSpPr/>
            <p:nvPr/>
          </p:nvSpPr>
          <p:spPr>
            <a:xfrm>
              <a:off x="5802325" y="3982800"/>
              <a:ext cx="17975" cy="7000"/>
            </a:xfrm>
            <a:custGeom>
              <a:avLst/>
              <a:gdLst/>
              <a:ahLst/>
              <a:cxnLst/>
              <a:rect l="l" t="t" r="r" b="b"/>
              <a:pathLst>
                <a:path w="719" h="280" extrusionOk="0">
                  <a:moveTo>
                    <a:pt x="657" y="1"/>
                  </a:moveTo>
                  <a:cubicBezTo>
                    <a:pt x="594" y="1"/>
                    <a:pt x="486" y="27"/>
                    <a:pt x="354" y="64"/>
                  </a:cubicBezTo>
                  <a:cubicBezTo>
                    <a:pt x="141" y="125"/>
                    <a:pt x="20" y="155"/>
                    <a:pt x="20" y="216"/>
                  </a:cubicBezTo>
                  <a:cubicBezTo>
                    <a:pt x="1" y="254"/>
                    <a:pt x="63" y="280"/>
                    <a:pt x="164" y="280"/>
                  </a:cubicBezTo>
                  <a:cubicBezTo>
                    <a:pt x="226" y="280"/>
                    <a:pt x="303" y="270"/>
                    <a:pt x="384" y="247"/>
                  </a:cubicBezTo>
                  <a:cubicBezTo>
                    <a:pt x="597" y="186"/>
                    <a:pt x="719" y="95"/>
                    <a:pt x="719" y="34"/>
                  </a:cubicBezTo>
                  <a:cubicBezTo>
                    <a:pt x="719" y="11"/>
                    <a:pt x="697" y="1"/>
                    <a:pt x="65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 name="Google Shape;619;p43">
              <a:extLst>
                <a:ext uri="{FF2B5EF4-FFF2-40B4-BE49-F238E27FC236}">
                  <a16:creationId xmlns:a16="http://schemas.microsoft.com/office/drawing/2014/main" id="{6928CBF9-B529-7FBF-57C6-A26AE3CED2CD}"/>
                </a:ext>
              </a:extLst>
            </p:cNvPr>
            <p:cNvSpPr/>
            <p:nvPr/>
          </p:nvSpPr>
          <p:spPr>
            <a:xfrm>
              <a:off x="5856750" y="3967925"/>
              <a:ext cx="38025" cy="6675"/>
            </a:xfrm>
            <a:custGeom>
              <a:avLst/>
              <a:gdLst/>
              <a:ahLst/>
              <a:cxnLst/>
              <a:rect l="l" t="t" r="r" b="b"/>
              <a:pathLst>
                <a:path w="1521" h="267" extrusionOk="0">
                  <a:moveTo>
                    <a:pt x="1013" y="1"/>
                  </a:moveTo>
                  <a:cubicBezTo>
                    <a:pt x="925" y="1"/>
                    <a:pt x="829" y="7"/>
                    <a:pt x="730" y="21"/>
                  </a:cubicBezTo>
                  <a:cubicBezTo>
                    <a:pt x="305" y="51"/>
                    <a:pt x="1" y="173"/>
                    <a:pt x="1" y="234"/>
                  </a:cubicBezTo>
                  <a:cubicBezTo>
                    <a:pt x="1" y="257"/>
                    <a:pt x="50" y="267"/>
                    <a:pt x="134" y="267"/>
                  </a:cubicBezTo>
                  <a:cubicBezTo>
                    <a:pt x="270" y="267"/>
                    <a:pt x="498" y="241"/>
                    <a:pt x="761" y="203"/>
                  </a:cubicBezTo>
                  <a:cubicBezTo>
                    <a:pt x="1004" y="203"/>
                    <a:pt x="1277" y="173"/>
                    <a:pt x="1521" y="112"/>
                  </a:cubicBezTo>
                  <a:cubicBezTo>
                    <a:pt x="1521" y="65"/>
                    <a:pt x="1306" y="1"/>
                    <a:pt x="10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620;p43">
              <a:extLst>
                <a:ext uri="{FF2B5EF4-FFF2-40B4-BE49-F238E27FC236}">
                  <a16:creationId xmlns:a16="http://schemas.microsoft.com/office/drawing/2014/main" id="{6A425A55-99E2-8948-B8B1-B0EF25515FA3}"/>
                </a:ext>
              </a:extLst>
            </p:cNvPr>
            <p:cNvSpPr/>
            <p:nvPr/>
          </p:nvSpPr>
          <p:spPr>
            <a:xfrm>
              <a:off x="5922875" y="3991175"/>
              <a:ext cx="14450" cy="35800"/>
            </a:xfrm>
            <a:custGeom>
              <a:avLst/>
              <a:gdLst/>
              <a:ahLst/>
              <a:cxnLst/>
              <a:rect l="l" t="t" r="r" b="b"/>
              <a:pathLst>
                <a:path w="578" h="1432" extrusionOk="0">
                  <a:moveTo>
                    <a:pt x="40" y="1"/>
                  </a:moveTo>
                  <a:cubicBezTo>
                    <a:pt x="36" y="1"/>
                    <a:pt x="33" y="1"/>
                    <a:pt x="31" y="3"/>
                  </a:cubicBezTo>
                  <a:cubicBezTo>
                    <a:pt x="0" y="246"/>
                    <a:pt x="61" y="519"/>
                    <a:pt x="183" y="763"/>
                  </a:cubicBezTo>
                  <a:cubicBezTo>
                    <a:pt x="304" y="1158"/>
                    <a:pt x="456" y="1431"/>
                    <a:pt x="517" y="1431"/>
                  </a:cubicBezTo>
                  <a:cubicBezTo>
                    <a:pt x="578" y="1431"/>
                    <a:pt x="517" y="1067"/>
                    <a:pt x="365" y="671"/>
                  </a:cubicBezTo>
                  <a:cubicBezTo>
                    <a:pt x="249" y="295"/>
                    <a:pt x="105" y="1"/>
                    <a:pt x="4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621;p43">
              <a:extLst>
                <a:ext uri="{FF2B5EF4-FFF2-40B4-BE49-F238E27FC236}">
                  <a16:creationId xmlns:a16="http://schemas.microsoft.com/office/drawing/2014/main" id="{1E6C1096-3851-AF22-D465-E76FD44CB45E}"/>
                </a:ext>
              </a:extLst>
            </p:cNvPr>
            <p:cNvSpPr/>
            <p:nvPr/>
          </p:nvSpPr>
          <p:spPr>
            <a:xfrm>
              <a:off x="5944900" y="4063425"/>
              <a:ext cx="12200" cy="36500"/>
            </a:xfrm>
            <a:custGeom>
              <a:avLst/>
              <a:gdLst/>
              <a:ahLst/>
              <a:cxnLst/>
              <a:rect l="l" t="t" r="r" b="b"/>
              <a:pathLst>
                <a:path w="488" h="1460" extrusionOk="0">
                  <a:moveTo>
                    <a:pt x="62" y="0"/>
                  </a:moveTo>
                  <a:cubicBezTo>
                    <a:pt x="1" y="0"/>
                    <a:pt x="62" y="365"/>
                    <a:pt x="153" y="760"/>
                  </a:cubicBezTo>
                  <a:cubicBezTo>
                    <a:pt x="274" y="1155"/>
                    <a:pt x="396" y="1459"/>
                    <a:pt x="457" y="1459"/>
                  </a:cubicBezTo>
                  <a:cubicBezTo>
                    <a:pt x="487" y="1459"/>
                    <a:pt x="457" y="1095"/>
                    <a:pt x="365" y="699"/>
                  </a:cubicBezTo>
                  <a:cubicBezTo>
                    <a:pt x="244" y="304"/>
                    <a:pt x="122" y="0"/>
                    <a:pt x="6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622;p43">
              <a:extLst>
                <a:ext uri="{FF2B5EF4-FFF2-40B4-BE49-F238E27FC236}">
                  <a16:creationId xmlns:a16="http://schemas.microsoft.com/office/drawing/2014/main" id="{4751EF6F-C2CE-AA8C-4CEF-0B6C7D35FBDD}"/>
                </a:ext>
              </a:extLst>
            </p:cNvPr>
            <p:cNvSpPr/>
            <p:nvPr/>
          </p:nvSpPr>
          <p:spPr>
            <a:xfrm>
              <a:off x="5963900" y="4137125"/>
              <a:ext cx="11425" cy="36500"/>
            </a:xfrm>
            <a:custGeom>
              <a:avLst/>
              <a:gdLst/>
              <a:ahLst/>
              <a:cxnLst/>
              <a:rect l="l" t="t" r="r" b="b"/>
              <a:pathLst>
                <a:path w="457" h="1460" extrusionOk="0">
                  <a:moveTo>
                    <a:pt x="61" y="1"/>
                  </a:moveTo>
                  <a:cubicBezTo>
                    <a:pt x="1" y="1"/>
                    <a:pt x="31" y="335"/>
                    <a:pt x="153" y="761"/>
                  </a:cubicBezTo>
                  <a:cubicBezTo>
                    <a:pt x="244" y="1156"/>
                    <a:pt x="365" y="1460"/>
                    <a:pt x="426" y="1460"/>
                  </a:cubicBezTo>
                  <a:cubicBezTo>
                    <a:pt x="457" y="1186"/>
                    <a:pt x="426" y="943"/>
                    <a:pt x="335" y="700"/>
                  </a:cubicBezTo>
                  <a:cubicBezTo>
                    <a:pt x="244" y="305"/>
                    <a:pt x="122" y="1"/>
                    <a:pt x="6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623;p43">
              <a:extLst>
                <a:ext uri="{FF2B5EF4-FFF2-40B4-BE49-F238E27FC236}">
                  <a16:creationId xmlns:a16="http://schemas.microsoft.com/office/drawing/2014/main" id="{0C5A033C-3F2B-D7ED-1ADD-03FFAF98CB38}"/>
                </a:ext>
              </a:extLst>
            </p:cNvPr>
            <p:cNvSpPr/>
            <p:nvPr/>
          </p:nvSpPr>
          <p:spPr>
            <a:xfrm>
              <a:off x="5982150" y="4210075"/>
              <a:ext cx="11425" cy="37250"/>
            </a:xfrm>
            <a:custGeom>
              <a:avLst/>
              <a:gdLst/>
              <a:ahLst/>
              <a:cxnLst/>
              <a:rect l="l" t="t" r="r" b="b"/>
              <a:pathLst>
                <a:path w="457" h="1490" extrusionOk="0">
                  <a:moveTo>
                    <a:pt x="31" y="1"/>
                  </a:moveTo>
                  <a:cubicBezTo>
                    <a:pt x="0" y="1"/>
                    <a:pt x="31" y="365"/>
                    <a:pt x="122" y="761"/>
                  </a:cubicBezTo>
                  <a:cubicBezTo>
                    <a:pt x="213" y="1186"/>
                    <a:pt x="334" y="1490"/>
                    <a:pt x="395" y="1490"/>
                  </a:cubicBezTo>
                  <a:cubicBezTo>
                    <a:pt x="456" y="1460"/>
                    <a:pt x="426" y="1125"/>
                    <a:pt x="304" y="730"/>
                  </a:cubicBezTo>
                  <a:cubicBezTo>
                    <a:pt x="213" y="305"/>
                    <a:pt x="91" y="1"/>
                    <a:pt x="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624;p43">
              <a:extLst>
                <a:ext uri="{FF2B5EF4-FFF2-40B4-BE49-F238E27FC236}">
                  <a16:creationId xmlns:a16="http://schemas.microsoft.com/office/drawing/2014/main" id="{0A498108-5DFD-1A3E-8167-E562C7D54C4B}"/>
                </a:ext>
              </a:extLst>
            </p:cNvPr>
            <p:cNvSpPr/>
            <p:nvPr/>
          </p:nvSpPr>
          <p:spPr>
            <a:xfrm>
              <a:off x="5999625" y="4283800"/>
              <a:ext cx="11425" cy="37250"/>
            </a:xfrm>
            <a:custGeom>
              <a:avLst/>
              <a:gdLst/>
              <a:ahLst/>
              <a:cxnLst/>
              <a:rect l="l" t="t" r="r" b="b"/>
              <a:pathLst>
                <a:path w="457" h="1490" extrusionOk="0">
                  <a:moveTo>
                    <a:pt x="31" y="0"/>
                  </a:moveTo>
                  <a:cubicBezTo>
                    <a:pt x="0" y="0"/>
                    <a:pt x="31" y="365"/>
                    <a:pt x="122" y="760"/>
                  </a:cubicBezTo>
                  <a:cubicBezTo>
                    <a:pt x="213" y="1185"/>
                    <a:pt x="335" y="1489"/>
                    <a:pt x="395" y="1489"/>
                  </a:cubicBezTo>
                  <a:cubicBezTo>
                    <a:pt x="456" y="1489"/>
                    <a:pt x="395" y="1125"/>
                    <a:pt x="304" y="729"/>
                  </a:cubicBezTo>
                  <a:cubicBezTo>
                    <a:pt x="213" y="334"/>
                    <a:pt x="91" y="0"/>
                    <a:pt x="3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625;p43">
              <a:extLst>
                <a:ext uri="{FF2B5EF4-FFF2-40B4-BE49-F238E27FC236}">
                  <a16:creationId xmlns:a16="http://schemas.microsoft.com/office/drawing/2014/main" id="{B0FB0AE4-B387-54DD-75F1-FA67FDCF812B}"/>
                </a:ext>
              </a:extLst>
            </p:cNvPr>
            <p:cNvSpPr/>
            <p:nvPr/>
          </p:nvSpPr>
          <p:spPr>
            <a:xfrm>
              <a:off x="6016325" y="4358250"/>
              <a:ext cx="11425" cy="36500"/>
            </a:xfrm>
            <a:custGeom>
              <a:avLst/>
              <a:gdLst/>
              <a:ahLst/>
              <a:cxnLst/>
              <a:rect l="l" t="t" r="r" b="b"/>
              <a:pathLst>
                <a:path w="457" h="1460" extrusionOk="0">
                  <a:moveTo>
                    <a:pt x="62" y="1"/>
                  </a:moveTo>
                  <a:cubicBezTo>
                    <a:pt x="1" y="1"/>
                    <a:pt x="31" y="335"/>
                    <a:pt x="123" y="761"/>
                  </a:cubicBezTo>
                  <a:cubicBezTo>
                    <a:pt x="214" y="1156"/>
                    <a:pt x="335" y="1460"/>
                    <a:pt x="396" y="1460"/>
                  </a:cubicBezTo>
                  <a:cubicBezTo>
                    <a:pt x="457" y="1460"/>
                    <a:pt x="426" y="1125"/>
                    <a:pt x="335" y="700"/>
                  </a:cubicBezTo>
                  <a:cubicBezTo>
                    <a:pt x="214" y="305"/>
                    <a:pt x="92" y="1"/>
                    <a:pt x="6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 name="Google Shape;626;p43">
              <a:extLst>
                <a:ext uri="{FF2B5EF4-FFF2-40B4-BE49-F238E27FC236}">
                  <a16:creationId xmlns:a16="http://schemas.microsoft.com/office/drawing/2014/main" id="{B2CEDBCE-B806-14F5-DD1B-1205B3531D56}"/>
                </a:ext>
              </a:extLst>
            </p:cNvPr>
            <p:cNvSpPr/>
            <p:nvPr/>
          </p:nvSpPr>
          <p:spPr>
            <a:xfrm>
              <a:off x="6033050" y="4432725"/>
              <a:ext cx="6875" cy="18275"/>
            </a:xfrm>
            <a:custGeom>
              <a:avLst/>
              <a:gdLst/>
              <a:ahLst/>
              <a:cxnLst/>
              <a:rect l="l" t="t" r="r" b="b"/>
              <a:pathLst>
                <a:path w="275" h="731" extrusionOk="0">
                  <a:moveTo>
                    <a:pt x="31" y="1"/>
                  </a:moveTo>
                  <a:cubicBezTo>
                    <a:pt x="1" y="1"/>
                    <a:pt x="1" y="153"/>
                    <a:pt x="31" y="365"/>
                  </a:cubicBezTo>
                  <a:cubicBezTo>
                    <a:pt x="92" y="578"/>
                    <a:pt x="153" y="730"/>
                    <a:pt x="213" y="730"/>
                  </a:cubicBezTo>
                  <a:cubicBezTo>
                    <a:pt x="274" y="730"/>
                    <a:pt x="274" y="548"/>
                    <a:pt x="213" y="335"/>
                  </a:cubicBezTo>
                  <a:cubicBezTo>
                    <a:pt x="183" y="122"/>
                    <a:pt x="61" y="1"/>
                    <a:pt x="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 name="Google Shape;627;p43">
              <a:extLst>
                <a:ext uri="{FF2B5EF4-FFF2-40B4-BE49-F238E27FC236}">
                  <a16:creationId xmlns:a16="http://schemas.microsoft.com/office/drawing/2014/main" id="{D3B6D447-A58E-5FF0-7A81-964AEDC2157E}"/>
                </a:ext>
              </a:extLst>
            </p:cNvPr>
            <p:cNvSpPr/>
            <p:nvPr/>
          </p:nvSpPr>
          <p:spPr>
            <a:xfrm>
              <a:off x="4980600" y="3576325"/>
              <a:ext cx="654300" cy="693800"/>
            </a:xfrm>
            <a:custGeom>
              <a:avLst/>
              <a:gdLst/>
              <a:ahLst/>
              <a:cxnLst/>
              <a:rect l="l" t="t" r="r" b="b"/>
              <a:pathLst>
                <a:path w="26172" h="27752" extrusionOk="0">
                  <a:moveTo>
                    <a:pt x="4894" y="1"/>
                  </a:moveTo>
                  <a:lnTo>
                    <a:pt x="3709" y="92"/>
                  </a:lnTo>
                  <a:lnTo>
                    <a:pt x="457" y="7448"/>
                  </a:lnTo>
                  <a:lnTo>
                    <a:pt x="2463" y="15472"/>
                  </a:lnTo>
                  <a:cubicBezTo>
                    <a:pt x="3526" y="19211"/>
                    <a:pt x="517" y="23983"/>
                    <a:pt x="1" y="27296"/>
                  </a:cubicBezTo>
                  <a:lnTo>
                    <a:pt x="17296" y="27752"/>
                  </a:lnTo>
                  <a:lnTo>
                    <a:pt x="18147" y="16384"/>
                  </a:lnTo>
                  <a:lnTo>
                    <a:pt x="18724" y="21430"/>
                  </a:lnTo>
                  <a:lnTo>
                    <a:pt x="26171" y="22372"/>
                  </a:lnTo>
                  <a:lnTo>
                    <a:pt x="22159" y="8147"/>
                  </a:lnTo>
                  <a:cubicBezTo>
                    <a:pt x="20048" y="149"/>
                    <a:pt x="13284" y="61"/>
                    <a:pt x="12989" y="61"/>
                  </a:cubicBezTo>
                  <a:cubicBezTo>
                    <a:pt x="12983" y="61"/>
                    <a:pt x="12980" y="62"/>
                    <a:pt x="12980" y="62"/>
                  </a:cubicBezTo>
                  <a:lnTo>
                    <a:pt x="489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 name="Google Shape;628;p43">
              <a:extLst>
                <a:ext uri="{FF2B5EF4-FFF2-40B4-BE49-F238E27FC236}">
                  <a16:creationId xmlns:a16="http://schemas.microsoft.com/office/drawing/2014/main" id="{304DCC5A-9F9E-0965-DF1D-6380FC00F5D4}"/>
                </a:ext>
              </a:extLst>
            </p:cNvPr>
            <p:cNvSpPr/>
            <p:nvPr/>
          </p:nvSpPr>
          <p:spPr>
            <a:xfrm>
              <a:off x="5146250" y="3179675"/>
              <a:ext cx="220400" cy="396675"/>
            </a:xfrm>
            <a:custGeom>
              <a:avLst/>
              <a:gdLst/>
              <a:ahLst/>
              <a:cxnLst/>
              <a:rect l="l" t="t" r="r" b="b"/>
              <a:pathLst>
                <a:path w="8816" h="15867" extrusionOk="0">
                  <a:moveTo>
                    <a:pt x="4195" y="0"/>
                  </a:moveTo>
                  <a:lnTo>
                    <a:pt x="1" y="3769"/>
                  </a:lnTo>
                  <a:lnTo>
                    <a:pt x="62" y="15836"/>
                  </a:lnTo>
                  <a:lnTo>
                    <a:pt x="5928" y="15867"/>
                  </a:lnTo>
                  <a:cubicBezTo>
                    <a:pt x="5806" y="15228"/>
                    <a:pt x="6050" y="12888"/>
                    <a:pt x="6050" y="12888"/>
                  </a:cubicBezTo>
                  <a:cubicBezTo>
                    <a:pt x="6050" y="12888"/>
                    <a:pt x="8512" y="12614"/>
                    <a:pt x="8664" y="10213"/>
                  </a:cubicBezTo>
                  <a:cubicBezTo>
                    <a:pt x="8816" y="7781"/>
                    <a:pt x="8664" y="2189"/>
                    <a:pt x="8664" y="2189"/>
                  </a:cubicBezTo>
                  <a:lnTo>
                    <a:pt x="4195"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 name="Google Shape;629;p43">
              <a:extLst>
                <a:ext uri="{FF2B5EF4-FFF2-40B4-BE49-F238E27FC236}">
                  <a16:creationId xmlns:a16="http://schemas.microsoft.com/office/drawing/2014/main" id="{F8573A8B-44CD-3361-1D28-E05DF92F1DEF}"/>
                </a:ext>
              </a:extLst>
            </p:cNvPr>
            <p:cNvSpPr/>
            <p:nvPr/>
          </p:nvSpPr>
          <p:spPr>
            <a:xfrm>
              <a:off x="5327875" y="3327850"/>
              <a:ext cx="18250" cy="15450"/>
            </a:xfrm>
            <a:custGeom>
              <a:avLst/>
              <a:gdLst/>
              <a:ahLst/>
              <a:cxnLst/>
              <a:rect l="l" t="t" r="r" b="b"/>
              <a:pathLst>
                <a:path w="730" h="618" extrusionOk="0">
                  <a:moveTo>
                    <a:pt x="396" y="0"/>
                  </a:moveTo>
                  <a:cubicBezTo>
                    <a:pt x="122" y="0"/>
                    <a:pt x="0" y="335"/>
                    <a:pt x="183" y="517"/>
                  </a:cubicBezTo>
                  <a:cubicBezTo>
                    <a:pt x="243" y="587"/>
                    <a:pt x="322" y="617"/>
                    <a:pt x="401" y="617"/>
                  </a:cubicBezTo>
                  <a:cubicBezTo>
                    <a:pt x="565" y="617"/>
                    <a:pt x="730" y="488"/>
                    <a:pt x="730" y="304"/>
                  </a:cubicBezTo>
                  <a:cubicBezTo>
                    <a:pt x="700" y="122"/>
                    <a:pt x="578" y="0"/>
                    <a:pt x="3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630;p43">
              <a:extLst>
                <a:ext uri="{FF2B5EF4-FFF2-40B4-BE49-F238E27FC236}">
                  <a16:creationId xmlns:a16="http://schemas.microsoft.com/office/drawing/2014/main" id="{8F77A728-07B1-2536-6A08-CF8C04403352}"/>
                </a:ext>
              </a:extLst>
            </p:cNvPr>
            <p:cNvSpPr/>
            <p:nvPr/>
          </p:nvSpPr>
          <p:spPr>
            <a:xfrm>
              <a:off x="5325600" y="3320250"/>
              <a:ext cx="32700" cy="9975"/>
            </a:xfrm>
            <a:custGeom>
              <a:avLst/>
              <a:gdLst/>
              <a:ahLst/>
              <a:cxnLst/>
              <a:rect l="l" t="t" r="r" b="b"/>
              <a:pathLst>
                <a:path w="1308" h="399" extrusionOk="0">
                  <a:moveTo>
                    <a:pt x="669" y="0"/>
                  </a:moveTo>
                  <a:cubicBezTo>
                    <a:pt x="487" y="0"/>
                    <a:pt x="335" y="31"/>
                    <a:pt x="183" y="152"/>
                  </a:cubicBezTo>
                  <a:cubicBezTo>
                    <a:pt x="61" y="213"/>
                    <a:pt x="0" y="274"/>
                    <a:pt x="31" y="304"/>
                  </a:cubicBezTo>
                  <a:cubicBezTo>
                    <a:pt x="35" y="313"/>
                    <a:pt x="44" y="317"/>
                    <a:pt x="57" y="317"/>
                  </a:cubicBezTo>
                  <a:cubicBezTo>
                    <a:pt x="126" y="317"/>
                    <a:pt x="314" y="210"/>
                    <a:pt x="562" y="210"/>
                  </a:cubicBezTo>
                  <a:cubicBezTo>
                    <a:pt x="587" y="210"/>
                    <a:pt x="612" y="211"/>
                    <a:pt x="639" y="213"/>
                  </a:cubicBezTo>
                  <a:cubicBezTo>
                    <a:pt x="947" y="241"/>
                    <a:pt x="1178" y="399"/>
                    <a:pt x="1236" y="399"/>
                  </a:cubicBezTo>
                  <a:cubicBezTo>
                    <a:pt x="1241" y="399"/>
                    <a:pt x="1244" y="398"/>
                    <a:pt x="1246" y="396"/>
                  </a:cubicBezTo>
                  <a:cubicBezTo>
                    <a:pt x="1307" y="396"/>
                    <a:pt x="1246" y="304"/>
                    <a:pt x="1155" y="213"/>
                  </a:cubicBezTo>
                  <a:cubicBezTo>
                    <a:pt x="1003" y="92"/>
                    <a:pt x="851" y="31"/>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 name="Google Shape;631;p43">
              <a:extLst>
                <a:ext uri="{FF2B5EF4-FFF2-40B4-BE49-F238E27FC236}">
                  <a16:creationId xmlns:a16="http://schemas.microsoft.com/office/drawing/2014/main" id="{563FF7A7-EEF2-0443-5D8B-2001CD8C92B6}"/>
                </a:ext>
              </a:extLst>
            </p:cNvPr>
            <p:cNvSpPr/>
            <p:nvPr/>
          </p:nvSpPr>
          <p:spPr>
            <a:xfrm>
              <a:off x="5237450" y="3326325"/>
              <a:ext cx="18250" cy="15450"/>
            </a:xfrm>
            <a:custGeom>
              <a:avLst/>
              <a:gdLst/>
              <a:ahLst/>
              <a:cxnLst/>
              <a:rect l="l" t="t" r="r" b="b"/>
              <a:pathLst>
                <a:path w="730" h="618" extrusionOk="0">
                  <a:moveTo>
                    <a:pt x="426" y="1"/>
                  </a:moveTo>
                  <a:cubicBezTo>
                    <a:pt x="122" y="1"/>
                    <a:pt x="0" y="335"/>
                    <a:pt x="183" y="517"/>
                  </a:cubicBezTo>
                  <a:cubicBezTo>
                    <a:pt x="252" y="587"/>
                    <a:pt x="335" y="618"/>
                    <a:pt x="415" y="618"/>
                  </a:cubicBezTo>
                  <a:cubicBezTo>
                    <a:pt x="579" y="618"/>
                    <a:pt x="730" y="489"/>
                    <a:pt x="730" y="305"/>
                  </a:cubicBezTo>
                  <a:cubicBezTo>
                    <a:pt x="730" y="153"/>
                    <a:pt x="578" y="1"/>
                    <a:pt x="4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 name="Google Shape;632;p43">
              <a:extLst>
                <a:ext uri="{FF2B5EF4-FFF2-40B4-BE49-F238E27FC236}">
                  <a16:creationId xmlns:a16="http://schemas.microsoft.com/office/drawing/2014/main" id="{60F3213F-B90B-925E-6EBB-C6C798AF3C11}"/>
                </a:ext>
              </a:extLst>
            </p:cNvPr>
            <p:cNvSpPr/>
            <p:nvPr/>
          </p:nvSpPr>
          <p:spPr>
            <a:xfrm>
              <a:off x="5235175" y="3319300"/>
              <a:ext cx="31925" cy="9425"/>
            </a:xfrm>
            <a:custGeom>
              <a:avLst/>
              <a:gdLst/>
              <a:ahLst/>
              <a:cxnLst/>
              <a:rect l="l" t="t" r="r" b="b"/>
              <a:pathLst>
                <a:path w="1277" h="377" extrusionOk="0">
                  <a:moveTo>
                    <a:pt x="575" y="0"/>
                  </a:moveTo>
                  <a:cubicBezTo>
                    <a:pt x="433" y="0"/>
                    <a:pt x="308" y="55"/>
                    <a:pt x="183" y="130"/>
                  </a:cubicBezTo>
                  <a:cubicBezTo>
                    <a:pt x="61" y="190"/>
                    <a:pt x="0" y="251"/>
                    <a:pt x="31" y="312"/>
                  </a:cubicBezTo>
                  <a:cubicBezTo>
                    <a:pt x="36" y="315"/>
                    <a:pt x="43" y="316"/>
                    <a:pt x="52" y="316"/>
                  </a:cubicBezTo>
                  <a:cubicBezTo>
                    <a:pt x="136" y="316"/>
                    <a:pt x="365" y="190"/>
                    <a:pt x="669" y="190"/>
                  </a:cubicBezTo>
                  <a:cubicBezTo>
                    <a:pt x="978" y="218"/>
                    <a:pt x="1183" y="376"/>
                    <a:pt x="1260" y="376"/>
                  </a:cubicBezTo>
                  <a:cubicBezTo>
                    <a:pt x="1267" y="376"/>
                    <a:pt x="1272" y="375"/>
                    <a:pt x="1277" y="373"/>
                  </a:cubicBezTo>
                  <a:cubicBezTo>
                    <a:pt x="1277" y="342"/>
                    <a:pt x="1246" y="282"/>
                    <a:pt x="1155" y="190"/>
                  </a:cubicBezTo>
                  <a:cubicBezTo>
                    <a:pt x="1034" y="69"/>
                    <a:pt x="851" y="8"/>
                    <a:pt x="669" y="8"/>
                  </a:cubicBezTo>
                  <a:cubicBezTo>
                    <a:pt x="637" y="3"/>
                    <a:pt x="605" y="0"/>
                    <a:pt x="5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 name="Google Shape;633;p43">
              <a:extLst>
                <a:ext uri="{FF2B5EF4-FFF2-40B4-BE49-F238E27FC236}">
                  <a16:creationId xmlns:a16="http://schemas.microsoft.com/office/drawing/2014/main" id="{0A35DA8C-6111-5EA9-1630-A9AA46B4766C}"/>
                </a:ext>
              </a:extLst>
            </p:cNvPr>
            <p:cNvSpPr/>
            <p:nvPr/>
          </p:nvSpPr>
          <p:spPr>
            <a:xfrm>
              <a:off x="5294450" y="3325575"/>
              <a:ext cx="22800" cy="73525"/>
            </a:xfrm>
            <a:custGeom>
              <a:avLst/>
              <a:gdLst/>
              <a:ahLst/>
              <a:cxnLst/>
              <a:rect l="l" t="t" r="r" b="b"/>
              <a:pathLst>
                <a:path w="912" h="2941" extrusionOk="0">
                  <a:moveTo>
                    <a:pt x="0" y="0"/>
                  </a:moveTo>
                  <a:lnTo>
                    <a:pt x="0" y="0"/>
                  </a:lnTo>
                  <a:cubicBezTo>
                    <a:pt x="122" y="608"/>
                    <a:pt x="274" y="1216"/>
                    <a:pt x="486" y="1794"/>
                  </a:cubicBezTo>
                  <a:lnTo>
                    <a:pt x="730" y="2493"/>
                  </a:lnTo>
                  <a:cubicBezTo>
                    <a:pt x="760" y="2584"/>
                    <a:pt x="790" y="2675"/>
                    <a:pt x="790" y="2766"/>
                  </a:cubicBezTo>
                  <a:cubicBezTo>
                    <a:pt x="760" y="2827"/>
                    <a:pt x="669" y="2827"/>
                    <a:pt x="578" y="2827"/>
                  </a:cubicBezTo>
                  <a:cubicBezTo>
                    <a:pt x="395" y="2827"/>
                    <a:pt x="213" y="2857"/>
                    <a:pt x="30" y="2918"/>
                  </a:cubicBezTo>
                  <a:cubicBezTo>
                    <a:pt x="122" y="2933"/>
                    <a:pt x="213" y="2941"/>
                    <a:pt x="308" y="2941"/>
                  </a:cubicBezTo>
                  <a:cubicBezTo>
                    <a:pt x="403" y="2941"/>
                    <a:pt x="502" y="2933"/>
                    <a:pt x="608" y="2918"/>
                  </a:cubicBezTo>
                  <a:lnTo>
                    <a:pt x="730" y="2918"/>
                  </a:lnTo>
                  <a:cubicBezTo>
                    <a:pt x="790" y="2918"/>
                    <a:pt x="851" y="2857"/>
                    <a:pt x="881" y="2797"/>
                  </a:cubicBezTo>
                  <a:cubicBezTo>
                    <a:pt x="912" y="2675"/>
                    <a:pt x="912" y="2553"/>
                    <a:pt x="851" y="2462"/>
                  </a:cubicBezTo>
                  <a:lnTo>
                    <a:pt x="638" y="1763"/>
                  </a:lnTo>
                  <a:cubicBezTo>
                    <a:pt x="456" y="1155"/>
                    <a:pt x="243" y="578"/>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634;p43">
              <a:extLst>
                <a:ext uri="{FF2B5EF4-FFF2-40B4-BE49-F238E27FC236}">
                  <a16:creationId xmlns:a16="http://schemas.microsoft.com/office/drawing/2014/main" id="{122BC9BA-E798-258E-5DA0-3318BC8A355A}"/>
                </a:ext>
              </a:extLst>
            </p:cNvPr>
            <p:cNvSpPr/>
            <p:nvPr/>
          </p:nvSpPr>
          <p:spPr>
            <a:xfrm>
              <a:off x="5263275" y="3406125"/>
              <a:ext cx="44875" cy="23250"/>
            </a:xfrm>
            <a:custGeom>
              <a:avLst/>
              <a:gdLst/>
              <a:ahLst/>
              <a:cxnLst/>
              <a:rect l="l" t="t" r="r" b="b"/>
              <a:pathLst>
                <a:path w="1795" h="930" extrusionOk="0">
                  <a:moveTo>
                    <a:pt x="183" y="0"/>
                  </a:moveTo>
                  <a:cubicBezTo>
                    <a:pt x="183" y="0"/>
                    <a:pt x="1" y="578"/>
                    <a:pt x="700" y="851"/>
                  </a:cubicBezTo>
                  <a:cubicBezTo>
                    <a:pt x="815" y="904"/>
                    <a:pt x="936" y="929"/>
                    <a:pt x="1055" y="929"/>
                  </a:cubicBezTo>
                  <a:cubicBezTo>
                    <a:pt x="1343" y="929"/>
                    <a:pt x="1622" y="784"/>
                    <a:pt x="1794" y="547"/>
                  </a:cubicBezTo>
                  <a:cubicBezTo>
                    <a:pt x="1217" y="486"/>
                    <a:pt x="669" y="304"/>
                    <a:pt x="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 name="Google Shape;635;p43">
              <a:extLst>
                <a:ext uri="{FF2B5EF4-FFF2-40B4-BE49-F238E27FC236}">
                  <a16:creationId xmlns:a16="http://schemas.microsoft.com/office/drawing/2014/main" id="{62CAA837-A704-A3C9-04D8-A41D552613EC}"/>
                </a:ext>
              </a:extLst>
            </p:cNvPr>
            <p:cNvSpPr/>
            <p:nvPr/>
          </p:nvSpPr>
          <p:spPr>
            <a:xfrm>
              <a:off x="5217700" y="3474500"/>
              <a:ext cx="79800" cy="41975"/>
            </a:xfrm>
            <a:custGeom>
              <a:avLst/>
              <a:gdLst/>
              <a:ahLst/>
              <a:cxnLst/>
              <a:rect l="l" t="t" r="r" b="b"/>
              <a:pathLst>
                <a:path w="3192" h="1679" extrusionOk="0">
                  <a:moveTo>
                    <a:pt x="0" y="1"/>
                  </a:moveTo>
                  <a:cubicBezTo>
                    <a:pt x="0" y="1"/>
                    <a:pt x="683" y="1678"/>
                    <a:pt x="2927" y="1678"/>
                  </a:cubicBezTo>
                  <a:cubicBezTo>
                    <a:pt x="3004" y="1678"/>
                    <a:pt x="3081" y="1676"/>
                    <a:pt x="3161" y="1672"/>
                  </a:cubicBezTo>
                  <a:lnTo>
                    <a:pt x="3192" y="1095"/>
                  </a:lnTo>
                  <a:cubicBezTo>
                    <a:pt x="2037" y="1034"/>
                    <a:pt x="942" y="669"/>
                    <a:pt x="0"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636;p43">
              <a:extLst>
                <a:ext uri="{FF2B5EF4-FFF2-40B4-BE49-F238E27FC236}">
                  <a16:creationId xmlns:a16="http://schemas.microsoft.com/office/drawing/2014/main" id="{71866007-E1EB-340D-3428-7B33BA9318F2}"/>
                </a:ext>
              </a:extLst>
            </p:cNvPr>
            <p:cNvSpPr/>
            <p:nvPr/>
          </p:nvSpPr>
          <p:spPr>
            <a:xfrm>
              <a:off x="5046725" y="3136250"/>
              <a:ext cx="335875" cy="349675"/>
            </a:xfrm>
            <a:custGeom>
              <a:avLst/>
              <a:gdLst/>
              <a:ahLst/>
              <a:cxnLst/>
              <a:rect l="l" t="t" r="r" b="b"/>
              <a:pathLst>
                <a:path w="13435" h="13987" extrusionOk="0">
                  <a:moveTo>
                    <a:pt x="6866" y="0"/>
                  </a:moveTo>
                  <a:cubicBezTo>
                    <a:pt x="6739" y="0"/>
                    <a:pt x="6647" y="5"/>
                    <a:pt x="6596" y="5"/>
                  </a:cubicBezTo>
                  <a:cubicBezTo>
                    <a:pt x="6596" y="5"/>
                    <a:pt x="6539" y="1"/>
                    <a:pt x="6437" y="1"/>
                  </a:cubicBezTo>
                  <a:cubicBezTo>
                    <a:pt x="5538" y="1"/>
                    <a:pt x="1110" y="295"/>
                    <a:pt x="182" y="6023"/>
                  </a:cubicBezTo>
                  <a:cubicBezTo>
                    <a:pt x="152" y="6236"/>
                    <a:pt x="91" y="6783"/>
                    <a:pt x="61" y="7239"/>
                  </a:cubicBezTo>
                  <a:cubicBezTo>
                    <a:pt x="61" y="7239"/>
                    <a:pt x="61" y="7269"/>
                    <a:pt x="61" y="7482"/>
                  </a:cubicBezTo>
                  <a:cubicBezTo>
                    <a:pt x="30" y="7695"/>
                    <a:pt x="0" y="7847"/>
                    <a:pt x="0" y="7968"/>
                  </a:cubicBezTo>
                  <a:cubicBezTo>
                    <a:pt x="0" y="9549"/>
                    <a:pt x="456" y="13196"/>
                    <a:pt x="4134" y="13987"/>
                  </a:cubicBezTo>
                  <a:lnTo>
                    <a:pt x="4134" y="8637"/>
                  </a:lnTo>
                  <a:lnTo>
                    <a:pt x="4499" y="8667"/>
                  </a:lnTo>
                  <a:cubicBezTo>
                    <a:pt x="4499" y="8667"/>
                    <a:pt x="7538" y="6996"/>
                    <a:pt x="8298" y="3470"/>
                  </a:cubicBezTo>
                  <a:cubicBezTo>
                    <a:pt x="8420" y="4199"/>
                    <a:pt x="8602" y="5689"/>
                    <a:pt x="8328" y="6631"/>
                  </a:cubicBezTo>
                  <a:lnTo>
                    <a:pt x="12645" y="7330"/>
                  </a:lnTo>
                  <a:cubicBezTo>
                    <a:pt x="13070" y="6357"/>
                    <a:pt x="13131" y="5294"/>
                    <a:pt x="12857" y="4290"/>
                  </a:cubicBezTo>
                  <a:lnTo>
                    <a:pt x="12857" y="4290"/>
                  </a:lnTo>
                  <a:cubicBezTo>
                    <a:pt x="13070" y="4868"/>
                    <a:pt x="13222" y="5476"/>
                    <a:pt x="13253" y="6084"/>
                  </a:cubicBezTo>
                  <a:cubicBezTo>
                    <a:pt x="13344" y="6935"/>
                    <a:pt x="13222" y="7452"/>
                    <a:pt x="13253" y="7452"/>
                  </a:cubicBezTo>
                  <a:cubicBezTo>
                    <a:pt x="13313" y="7360"/>
                    <a:pt x="13344" y="7239"/>
                    <a:pt x="13344" y="7117"/>
                  </a:cubicBezTo>
                  <a:cubicBezTo>
                    <a:pt x="13405" y="6783"/>
                    <a:pt x="13435" y="6418"/>
                    <a:pt x="13405" y="6084"/>
                  </a:cubicBezTo>
                  <a:cubicBezTo>
                    <a:pt x="13374" y="4169"/>
                    <a:pt x="12341" y="2376"/>
                    <a:pt x="10699" y="1342"/>
                  </a:cubicBezTo>
                  <a:cubicBezTo>
                    <a:pt x="8957" y="105"/>
                    <a:pt x="7488" y="0"/>
                    <a:pt x="68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 name="Google Shape;637;p43">
              <a:extLst>
                <a:ext uri="{FF2B5EF4-FFF2-40B4-BE49-F238E27FC236}">
                  <a16:creationId xmlns:a16="http://schemas.microsoft.com/office/drawing/2014/main" id="{F9A0F1FA-E8A5-BD3C-8F8B-3A95D80B2356}"/>
                </a:ext>
              </a:extLst>
            </p:cNvPr>
            <p:cNvSpPr/>
            <p:nvPr/>
          </p:nvSpPr>
          <p:spPr>
            <a:xfrm>
              <a:off x="4928925" y="3266050"/>
              <a:ext cx="133775" cy="115025"/>
            </a:xfrm>
            <a:custGeom>
              <a:avLst/>
              <a:gdLst/>
              <a:ahLst/>
              <a:cxnLst/>
              <a:rect l="l" t="t" r="r" b="b"/>
              <a:pathLst>
                <a:path w="5351" h="4601" extrusionOk="0">
                  <a:moveTo>
                    <a:pt x="2610" y="1"/>
                  </a:moveTo>
                  <a:cubicBezTo>
                    <a:pt x="1928" y="1"/>
                    <a:pt x="1241" y="233"/>
                    <a:pt x="669" y="709"/>
                  </a:cubicBezTo>
                  <a:cubicBezTo>
                    <a:pt x="426" y="892"/>
                    <a:pt x="213" y="1135"/>
                    <a:pt x="122" y="1439"/>
                  </a:cubicBezTo>
                  <a:cubicBezTo>
                    <a:pt x="1" y="1743"/>
                    <a:pt x="61" y="2047"/>
                    <a:pt x="274" y="2290"/>
                  </a:cubicBezTo>
                  <a:cubicBezTo>
                    <a:pt x="391" y="2424"/>
                    <a:pt x="554" y="2493"/>
                    <a:pt x="718" y="2493"/>
                  </a:cubicBezTo>
                  <a:cubicBezTo>
                    <a:pt x="774" y="2493"/>
                    <a:pt x="831" y="2485"/>
                    <a:pt x="885" y="2468"/>
                  </a:cubicBezTo>
                  <a:lnTo>
                    <a:pt x="885" y="2468"/>
                  </a:lnTo>
                  <a:cubicBezTo>
                    <a:pt x="601" y="2707"/>
                    <a:pt x="545" y="3174"/>
                    <a:pt x="821" y="3475"/>
                  </a:cubicBezTo>
                  <a:cubicBezTo>
                    <a:pt x="963" y="3630"/>
                    <a:pt x="1149" y="3703"/>
                    <a:pt x="1334" y="3703"/>
                  </a:cubicBezTo>
                  <a:cubicBezTo>
                    <a:pt x="1585" y="3703"/>
                    <a:pt x="1836" y="3569"/>
                    <a:pt x="1976" y="3323"/>
                  </a:cubicBezTo>
                  <a:lnTo>
                    <a:pt x="1976" y="3323"/>
                  </a:lnTo>
                  <a:cubicBezTo>
                    <a:pt x="1885" y="3536"/>
                    <a:pt x="1824" y="3779"/>
                    <a:pt x="1855" y="3992"/>
                  </a:cubicBezTo>
                  <a:cubicBezTo>
                    <a:pt x="1855" y="4266"/>
                    <a:pt x="2007" y="4478"/>
                    <a:pt x="2220" y="4570"/>
                  </a:cubicBezTo>
                  <a:cubicBezTo>
                    <a:pt x="2282" y="4591"/>
                    <a:pt x="2347" y="4600"/>
                    <a:pt x="2411" y="4600"/>
                  </a:cubicBezTo>
                  <a:cubicBezTo>
                    <a:pt x="2626" y="4600"/>
                    <a:pt x="2839" y="4490"/>
                    <a:pt x="2979" y="4326"/>
                  </a:cubicBezTo>
                  <a:cubicBezTo>
                    <a:pt x="3162" y="4083"/>
                    <a:pt x="3314" y="3871"/>
                    <a:pt x="3466" y="3597"/>
                  </a:cubicBezTo>
                  <a:cubicBezTo>
                    <a:pt x="3891" y="2989"/>
                    <a:pt x="4590" y="2624"/>
                    <a:pt x="5350" y="2624"/>
                  </a:cubicBezTo>
                  <a:lnTo>
                    <a:pt x="4894" y="1044"/>
                  </a:lnTo>
                  <a:cubicBezTo>
                    <a:pt x="4290" y="355"/>
                    <a:pt x="3453" y="1"/>
                    <a:pt x="26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 name="Google Shape;638;p43">
              <a:extLst>
                <a:ext uri="{FF2B5EF4-FFF2-40B4-BE49-F238E27FC236}">
                  <a16:creationId xmlns:a16="http://schemas.microsoft.com/office/drawing/2014/main" id="{5C934DD7-02BB-609C-4AE0-87FC3AA523B8}"/>
                </a:ext>
              </a:extLst>
            </p:cNvPr>
            <p:cNvSpPr/>
            <p:nvPr/>
          </p:nvSpPr>
          <p:spPr>
            <a:xfrm>
              <a:off x="4959325" y="3243300"/>
              <a:ext cx="90450" cy="48100"/>
            </a:xfrm>
            <a:custGeom>
              <a:avLst/>
              <a:gdLst/>
              <a:ahLst/>
              <a:cxnLst/>
              <a:rect l="l" t="t" r="r" b="b"/>
              <a:pathLst>
                <a:path w="3618" h="1924" extrusionOk="0">
                  <a:moveTo>
                    <a:pt x="496" y="1"/>
                  </a:moveTo>
                  <a:cubicBezTo>
                    <a:pt x="321" y="1"/>
                    <a:pt x="151" y="55"/>
                    <a:pt x="1" y="130"/>
                  </a:cubicBezTo>
                  <a:lnTo>
                    <a:pt x="639" y="130"/>
                  </a:lnTo>
                  <a:cubicBezTo>
                    <a:pt x="1125" y="160"/>
                    <a:pt x="1611" y="282"/>
                    <a:pt x="2067" y="525"/>
                  </a:cubicBezTo>
                  <a:cubicBezTo>
                    <a:pt x="2523" y="738"/>
                    <a:pt x="2918" y="1042"/>
                    <a:pt x="3222" y="1437"/>
                  </a:cubicBezTo>
                  <a:cubicBezTo>
                    <a:pt x="3466" y="1741"/>
                    <a:pt x="3587" y="1923"/>
                    <a:pt x="3618" y="1923"/>
                  </a:cubicBezTo>
                  <a:cubicBezTo>
                    <a:pt x="3557" y="1711"/>
                    <a:pt x="3466" y="1528"/>
                    <a:pt x="3344" y="1346"/>
                  </a:cubicBezTo>
                  <a:cubicBezTo>
                    <a:pt x="2740" y="511"/>
                    <a:pt x="1808" y="4"/>
                    <a:pt x="782" y="4"/>
                  </a:cubicBezTo>
                  <a:cubicBezTo>
                    <a:pt x="724" y="4"/>
                    <a:pt x="667" y="5"/>
                    <a:pt x="608" y="8"/>
                  </a:cubicBezTo>
                  <a:cubicBezTo>
                    <a:pt x="571" y="3"/>
                    <a:pt x="533" y="1"/>
                    <a:pt x="4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5" name="Google Shape;639;p43">
              <a:extLst>
                <a:ext uri="{FF2B5EF4-FFF2-40B4-BE49-F238E27FC236}">
                  <a16:creationId xmlns:a16="http://schemas.microsoft.com/office/drawing/2014/main" id="{0D775814-D674-0A93-DE65-93EC5489F01B}"/>
                </a:ext>
              </a:extLst>
            </p:cNvPr>
            <p:cNvSpPr/>
            <p:nvPr/>
          </p:nvSpPr>
          <p:spPr>
            <a:xfrm>
              <a:off x="5043675" y="3287575"/>
              <a:ext cx="9150" cy="55500"/>
            </a:xfrm>
            <a:custGeom>
              <a:avLst/>
              <a:gdLst/>
              <a:ahLst/>
              <a:cxnLst/>
              <a:rect l="l" t="t" r="r" b="b"/>
              <a:pathLst>
                <a:path w="366" h="2220" extrusionOk="0">
                  <a:moveTo>
                    <a:pt x="365" y="0"/>
                  </a:moveTo>
                  <a:cubicBezTo>
                    <a:pt x="61" y="700"/>
                    <a:pt x="0" y="1490"/>
                    <a:pt x="152" y="2219"/>
                  </a:cubicBezTo>
                  <a:cubicBezTo>
                    <a:pt x="244" y="1855"/>
                    <a:pt x="274" y="1490"/>
                    <a:pt x="274" y="1125"/>
                  </a:cubicBezTo>
                  <a:cubicBezTo>
                    <a:pt x="365" y="760"/>
                    <a:pt x="365" y="396"/>
                    <a:pt x="36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 name="Google Shape;640;p43">
              <a:extLst>
                <a:ext uri="{FF2B5EF4-FFF2-40B4-BE49-F238E27FC236}">
                  <a16:creationId xmlns:a16="http://schemas.microsoft.com/office/drawing/2014/main" id="{3AA69EBC-8862-8D39-01D4-922EE2752980}"/>
                </a:ext>
              </a:extLst>
            </p:cNvPr>
            <p:cNvSpPr/>
            <p:nvPr/>
          </p:nvSpPr>
          <p:spPr>
            <a:xfrm>
              <a:off x="5112825" y="3326225"/>
              <a:ext cx="41050" cy="60050"/>
            </a:xfrm>
            <a:custGeom>
              <a:avLst/>
              <a:gdLst/>
              <a:ahLst/>
              <a:cxnLst/>
              <a:rect l="l" t="t" r="r" b="b"/>
              <a:pathLst>
                <a:path w="1642" h="2402" extrusionOk="0">
                  <a:moveTo>
                    <a:pt x="922" y="1"/>
                  </a:moveTo>
                  <a:cubicBezTo>
                    <a:pt x="766" y="1"/>
                    <a:pt x="608" y="32"/>
                    <a:pt x="456" y="96"/>
                  </a:cubicBezTo>
                  <a:cubicBezTo>
                    <a:pt x="274" y="278"/>
                    <a:pt x="122" y="521"/>
                    <a:pt x="92" y="825"/>
                  </a:cubicBezTo>
                  <a:cubicBezTo>
                    <a:pt x="0" y="1251"/>
                    <a:pt x="92" y="1737"/>
                    <a:pt x="426" y="2102"/>
                  </a:cubicBezTo>
                  <a:cubicBezTo>
                    <a:pt x="606" y="2300"/>
                    <a:pt x="860" y="2402"/>
                    <a:pt x="1120" y="2402"/>
                  </a:cubicBezTo>
                  <a:cubicBezTo>
                    <a:pt x="1299" y="2402"/>
                    <a:pt x="1480" y="2353"/>
                    <a:pt x="1642" y="2254"/>
                  </a:cubicBezTo>
                  <a:lnTo>
                    <a:pt x="1551" y="187"/>
                  </a:lnTo>
                  <a:cubicBezTo>
                    <a:pt x="1356" y="63"/>
                    <a:pt x="1140" y="1"/>
                    <a:pt x="922"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 name="Google Shape;641;p43">
              <a:extLst>
                <a:ext uri="{FF2B5EF4-FFF2-40B4-BE49-F238E27FC236}">
                  <a16:creationId xmlns:a16="http://schemas.microsoft.com/office/drawing/2014/main" id="{0C7854C6-0B57-B85C-2F72-8A171B3C4531}"/>
                </a:ext>
              </a:extLst>
            </p:cNvPr>
            <p:cNvSpPr/>
            <p:nvPr/>
          </p:nvSpPr>
          <p:spPr>
            <a:xfrm>
              <a:off x="5117375" y="3338600"/>
              <a:ext cx="26625" cy="35350"/>
            </a:xfrm>
            <a:custGeom>
              <a:avLst/>
              <a:gdLst/>
              <a:ahLst/>
              <a:cxnLst/>
              <a:rect l="l" t="t" r="r" b="b"/>
              <a:pathLst>
                <a:path w="1065" h="1414" extrusionOk="0">
                  <a:moveTo>
                    <a:pt x="901" y="0"/>
                  </a:moveTo>
                  <a:cubicBezTo>
                    <a:pt x="854" y="0"/>
                    <a:pt x="796" y="7"/>
                    <a:pt x="730" y="26"/>
                  </a:cubicBezTo>
                  <a:cubicBezTo>
                    <a:pt x="92" y="209"/>
                    <a:pt x="1" y="1060"/>
                    <a:pt x="609" y="1364"/>
                  </a:cubicBezTo>
                  <a:cubicBezTo>
                    <a:pt x="687" y="1403"/>
                    <a:pt x="759" y="1414"/>
                    <a:pt x="814" y="1414"/>
                  </a:cubicBezTo>
                  <a:cubicBezTo>
                    <a:pt x="888" y="1414"/>
                    <a:pt x="930" y="1394"/>
                    <a:pt x="913" y="1394"/>
                  </a:cubicBezTo>
                  <a:cubicBezTo>
                    <a:pt x="913" y="1333"/>
                    <a:pt x="821" y="1333"/>
                    <a:pt x="670" y="1212"/>
                  </a:cubicBezTo>
                  <a:cubicBezTo>
                    <a:pt x="274" y="938"/>
                    <a:pt x="335" y="361"/>
                    <a:pt x="761" y="148"/>
                  </a:cubicBezTo>
                  <a:cubicBezTo>
                    <a:pt x="913" y="87"/>
                    <a:pt x="1034" y="87"/>
                    <a:pt x="1065" y="57"/>
                  </a:cubicBezTo>
                  <a:cubicBezTo>
                    <a:pt x="1065" y="36"/>
                    <a:pt x="1007" y="0"/>
                    <a:pt x="901" y="0"/>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 name="Google Shape;642;p43">
              <a:extLst>
                <a:ext uri="{FF2B5EF4-FFF2-40B4-BE49-F238E27FC236}">
                  <a16:creationId xmlns:a16="http://schemas.microsoft.com/office/drawing/2014/main" id="{C97F87AE-EBF0-708C-E0D1-4D5427EBBD06}"/>
                </a:ext>
              </a:extLst>
            </p:cNvPr>
            <p:cNvSpPr/>
            <p:nvPr/>
          </p:nvSpPr>
          <p:spPr>
            <a:xfrm>
              <a:off x="5100675" y="3373450"/>
              <a:ext cx="36500" cy="34350"/>
            </a:xfrm>
            <a:custGeom>
              <a:avLst/>
              <a:gdLst/>
              <a:ahLst/>
              <a:cxnLst/>
              <a:rect l="l" t="t" r="r" b="b"/>
              <a:pathLst>
                <a:path w="1460" h="1374" extrusionOk="0">
                  <a:moveTo>
                    <a:pt x="699" y="0"/>
                  </a:moveTo>
                  <a:cubicBezTo>
                    <a:pt x="486" y="0"/>
                    <a:pt x="304" y="91"/>
                    <a:pt x="213" y="243"/>
                  </a:cubicBezTo>
                  <a:cubicBezTo>
                    <a:pt x="61" y="426"/>
                    <a:pt x="0" y="638"/>
                    <a:pt x="61" y="851"/>
                  </a:cubicBezTo>
                  <a:cubicBezTo>
                    <a:pt x="122" y="1094"/>
                    <a:pt x="334" y="1277"/>
                    <a:pt x="578" y="1368"/>
                  </a:cubicBezTo>
                  <a:cubicBezTo>
                    <a:pt x="612" y="1372"/>
                    <a:pt x="646" y="1374"/>
                    <a:pt x="679" y="1374"/>
                  </a:cubicBezTo>
                  <a:cubicBezTo>
                    <a:pt x="911" y="1374"/>
                    <a:pt x="1117" y="1281"/>
                    <a:pt x="1277" y="1094"/>
                  </a:cubicBezTo>
                  <a:cubicBezTo>
                    <a:pt x="1398" y="942"/>
                    <a:pt x="1459" y="730"/>
                    <a:pt x="1398" y="517"/>
                  </a:cubicBezTo>
                  <a:cubicBezTo>
                    <a:pt x="1368" y="395"/>
                    <a:pt x="1338" y="243"/>
                    <a:pt x="1246" y="152"/>
                  </a:cubicBezTo>
                  <a:cubicBezTo>
                    <a:pt x="1186" y="61"/>
                    <a:pt x="1155" y="31"/>
                    <a:pt x="1155" y="30"/>
                  </a:cubicBezTo>
                  <a:lnTo>
                    <a:pt x="1155" y="30"/>
                  </a:lnTo>
                  <a:cubicBezTo>
                    <a:pt x="1246" y="182"/>
                    <a:pt x="1307" y="334"/>
                    <a:pt x="1368" y="517"/>
                  </a:cubicBezTo>
                  <a:cubicBezTo>
                    <a:pt x="1440" y="968"/>
                    <a:pt x="1073" y="1248"/>
                    <a:pt x="718" y="1248"/>
                  </a:cubicBezTo>
                  <a:cubicBezTo>
                    <a:pt x="475" y="1248"/>
                    <a:pt x="238" y="1117"/>
                    <a:pt x="152" y="821"/>
                  </a:cubicBezTo>
                  <a:cubicBezTo>
                    <a:pt x="91" y="638"/>
                    <a:pt x="122" y="426"/>
                    <a:pt x="243" y="274"/>
                  </a:cubicBezTo>
                  <a:cubicBezTo>
                    <a:pt x="365" y="152"/>
                    <a:pt x="517" y="30"/>
                    <a:pt x="69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 name="Google Shape;643;p43">
              <a:extLst>
                <a:ext uri="{FF2B5EF4-FFF2-40B4-BE49-F238E27FC236}">
                  <a16:creationId xmlns:a16="http://schemas.microsoft.com/office/drawing/2014/main" id="{9B73FC0C-94FD-F37E-5FEB-C716E93F5BCC}"/>
                </a:ext>
              </a:extLst>
            </p:cNvPr>
            <p:cNvSpPr/>
            <p:nvPr/>
          </p:nvSpPr>
          <p:spPr>
            <a:xfrm>
              <a:off x="4922100" y="3577850"/>
              <a:ext cx="221150" cy="345025"/>
            </a:xfrm>
            <a:custGeom>
              <a:avLst/>
              <a:gdLst/>
              <a:ahLst/>
              <a:cxnLst/>
              <a:rect l="l" t="t" r="r" b="b"/>
              <a:pathLst>
                <a:path w="8846" h="13801" extrusionOk="0">
                  <a:moveTo>
                    <a:pt x="6353" y="1"/>
                  </a:moveTo>
                  <a:cubicBezTo>
                    <a:pt x="6353" y="1"/>
                    <a:pt x="2705" y="61"/>
                    <a:pt x="851" y="4864"/>
                  </a:cubicBezTo>
                  <a:cubicBezTo>
                    <a:pt x="0" y="7143"/>
                    <a:pt x="0" y="9636"/>
                    <a:pt x="821" y="11916"/>
                  </a:cubicBezTo>
                  <a:lnTo>
                    <a:pt x="1490" y="13800"/>
                  </a:lnTo>
                  <a:lnTo>
                    <a:pt x="8845" y="11672"/>
                  </a:lnTo>
                  <a:lnTo>
                    <a:pt x="635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 name="Google Shape;644;p43">
              <a:extLst>
                <a:ext uri="{FF2B5EF4-FFF2-40B4-BE49-F238E27FC236}">
                  <a16:creationId xmlns:a16="http://schemas.microsoft.com/office/drawing/2014/main" id="{EEE7A619-0A48-CA0A-B7DA-0F76530E1D93}"/>
                </a:ext>
              </a:extLst>
            </p:cNvPr>
            <p:cNvSpPr/>
            <p:nvPr/>
          </p:nvSpPr>
          <p:spPr>
            <a:xfrm>
              <a:off x="5408425" y="3752625"/>
              <a:ext cx="52450" cy="307025"/>
            </a:xfrm>
            <a:custGeom>
              <a:avLst/>
              <a:gdLst/>
              <a:ahLst/>
              <a:cxnLst/>
              <a:rect l="l" t="t" r="r" b="b"/>
              <a:pathLst>
                <a:path w="2098" h="12281" extrusionOk="0">
                  <a:moveTo>
                    <a:pt x="0" y="0"/>
                  </a:moveTo>
                  <a:lnTo>
                    <a:pt x="0" y="0"/>
                  </a:lnTo>
                  <a:cubicBezTo>
                    <a:pt x="61" y="152"/>
                    <a:pt x="122" y="335"/>
                    <a:pt x="213" y="456"/>
                  </a:cubicBezTo>
                  <a:lnTo>
                    <a:pt x="851" y="1703"/>
                  </a:lnTo>
                  <a:cubicBezTo>
                    <a:pt x="1155" y="2280"/>
                    <a:pt x="1429" y="2918"/>
                    <a:pt x="1642" y="3557"/>
                  </a:cubicBezTo>
                  <a:cubicBezTo>
                    <a:pt x="1915" y="4347"/>
                    <a:pt x="1946" y="5168"/>
                    <a:pt x="1763" y="5958"/>
                  </a:cubicBezTo>
                  <a:cubicBezTo>
                    <a:pt x="1551" y="6809"/>
                    <a:pt x="1247" y="7630"/>
                    <a:pt x="1064" y="8390"/>
                  </a:cubicBezTo>
                  <a:cubicBezTo>
                    <a:pt x="912" y="9028"/>
                    <a:pt x="791" y="9727"/>
                    <a:pt x="730" y="10396"/>
                  </a:cubicBezTo>
                  <a:cubicBezTo>
                    <a:pt x="699" y="10852"/>
                    <a:pt x="669" y="11308"/>
                    <a:pt x="669" y="11764"/>
                  </a:cubicBezTo>
                  <a:cubicBezTo>
                    <a:pt x="669" y="11946"/>
                    <a:pt x="669" y="12098"/>
                    <a:pt x="699" y="12280"/>
                  </a:cubicBezTo>
                  <a:cubicBezTo>
                    <a:pt x="730" y="12128"/>
                    <a:pt x="760" y="11946"/>
                    <a:pt x="760" y="11764"/>
                  </a:cubicBezTo>
                  <a:cubicBezTo>
                    <a:pt x="760" y="11460"/>
                    <a:pt x="791" y="10973"/>
                    <a:pt x="882" y="10396"/>
                  </a:cubicBezTo>
                  <a:cubicBezTo>
                    <a:pt x="973" y="9727"/>
                    <a:pt x="1095" y="9089"/>
                    <a:pt x="1247" y="8420"/>
                  </a:cubicBezTo>
                  <a:cubicBezTo>
                    <a:pt x="1429" y="7660"/>
                    <a:pt x="1733" y="6870"/>
                    <a:pt x="1946" y="6019"/>
                  </a:cubicBezTo>
                  <a:cubicBezTo>
                    <a:pt x="2067" y="5593"/>
                    <a:pt x="2098" y="5137"/>
                    <a:pt x="2067" y="4712"/>
                  </a:cubicBezTo>
                  <a:cubicBezTo>
                    <a:pt x="2006" y="4286"/>
                    <a:pt x="1946" y="3891"/>
                    <a:pt x="1794" y="3496"/>
                  </a:cubicBezTo>
                  <a:cubicBezTo>
                    <a:pt x="1581" y="2858"/>
                    <a:pt x="1307" y="2219"/>
                    <a:pt x="973" y="1611"/>
                  </a:cubicBezTo>
                  <a:cubicBezTo>
                    <a:pt x="699" y="1125"/>
                    <a:pt x="456" y="700"/>
                    <a:pt x="274" y="426"/>
                  </a:cubicBezTo>
                  <a:cubicBezTo>
                    <a:pt x="213" y="274"/>
                    <a:pt x="122" y="12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 name="Google Shape;645;p43">
              <a:extLst>
                <a:ext uri="{FF2B5EF4-FFF2-40B4-BE49-F238E27FC236}">
                  <a16:creationId xmlns:a16="http://schemas.microsoft.com/office/drawing/2014/main" id="{126AC723-3504-9E52-17BA-F0C47AC44776}"/>
                </a:ext>
              </a:extLst>
            </p:cNvPr>
            <p:cNvSpPr/>
            <p:nvPr/>
          </p:nvSpPr>
          <p:spPr>
            <a:xfrm>
              <a:off x="5143225" y="3541375"/>
              <a:ext cx="155025" cy="36500"/>
            </a:xfrm>
            <a:custGeom>
              <a:avLst/>
              <a:gdLst/>
              <a:ahLst/>
              <a:cxnLst/>
              <a:rect l="l" t="t" r="r" b="b"/>
              <a:pathLst>
                <a:path w="6201" h="1460" extrusionOk="0">
                  <a:moveTo>
                    <a:pt x="0" y="1"/>
                  </a:moveTo>
                  <a:lnTo>
                    <a:pt x="0" y="1460"/>
                  </a:lnTo>
                  <a:lnTo>
                    <a:pt x="6201" y="1460"/>
                  </a:lnTo>
                  <a:lnTo>
                    <a:pt x="620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 name="Google Shape;646;p43">
              <a:extLst>
                <a:ext uri="{FF2B5EF4-FFF2-40B4-BE49-F238E27FC236}">
                  <a16:creationId xmlns:a16="http://schemas.microsoft.com/office/drawing/2014/main" id="{C8194307-B11E-E22D-6651-1699E251215E}"/>
                </a:ext>
              </a:extLst>
            </p:cNvPr>
            <p:cNvSpPr/>
            <p:nvPr/>
          </p:nvSpPr>
          <p:spPr>
            <a:xfrm>
              <a:off x="5260250" y="3575575"/>
              <a:ext cx="69925" cy="683150"/>
            </a:xfrm>
            <a:custGeom>
              <a:avLst/>
              <a:gdLst/>
              <a:ahLst/>
              <a:cxnLst/>
              <a:rect l="l" t="t" r="r" b="b"/>
              <a:pathLst>
                <a:path w="2797" h="27326" extrusionOk="0">
                  <a:moveTo>
                    <a:pt x="0" y="0"/>
                  </a:moveTo>
                  <a:cubicBezTo>
                    <a:pt x="0" y="122"/>
                    <a:pt x="0" y="213"/>
                    <a:pt x="31" y="304"/>
                  </a:cubicBezTo>
                  <a:cubicBezTo>
                    <a:pt x="61" y="487"/>
                    <a:pt x="91" y="760"/>
                    <a:pt x="152" y="1095"/>
                  </a:cubicBezTo>
                  <a:cubicBezTo>
                    <a:pt x="243" y="1794"/>
                    <a:pt x="395" y="2766"/>
                    <a:pt x="578" y="3982"/>
                  </a:cubicBezTo>
                  <a:cubicBezTo>
                    <a:pt x="912" y="6444"/>
                    <a:pt x="1338" y="9848"/>
                    <a:pt x="1733" y="13648"/>
                  </a:cubicBezTo>
                  <a:cubicBezTo>
                    <a:pt x="2098" y="17417"/>
                    <a:pt x="2310" y="20852"/>
                    <a:pt x="2493" y="23314"/>
                  </a:cubicBezTo>
                  <a:cubicBezTo>
                    <a:pt x="2553" y="24560"/>
                    <a:pt x="2645" y="25533"/>
                    <a:pt x="2675" y="26262"/>
                  </a:cubicBezTo>
                  <a:cubicBezTo>
                    <a:pt x="2705" y="26596"/>
                    <a:pt x="2705" y="26870"/>
                    <a:pt x="2736" y="27052"/>
                  </a:cubicBezTo>
                  <a:cubicBezTo>
                    <a:pt x="2736" y="27144"/>
                    <a:pt x="2736" y="27235"/>
                    <a:pt x="2766" y="27326"/>
                  </a:cubicBezTo>
                  <a:cubicBezTo>
                    <a:pt x="2797" y="27235"/>
                    <a:pt x="2797" y="27144"/>
                    <a:pt x="2797" y="27052"/>
                  </a:cubicBezTo>
                  <a:cubicBezTo>
                    <a:pt x="2766" y="26840"/>
                    <a:pt x="2766" y="26596"/>
                    <a:pt x="2766" y="26262"/>
                  </a:cubicBezTo>
                  <a:cubicBezTo>
                    <a:pt x="2736" y="25563"/>
                    <a:pt x="2705" y="24560"/>
                    <a:pt x="2645" y="23314"/>
                  </a:cubicBezTo>
                  <a:cubicBezTo>
                    <a:pt x="2523" y="20852"/>
                    <a:pt x="2310" y="17387"/>
                    <a:pt x="1946" y="13618"/>
                  </a:cubicBezTo>
                  <a:cubicBezTo>
                    <a:pt x="1581" y="9848"/>
                    <a:pt x="1094" y="6444"/>
                    <a:pt x="730" y="3982"/>
                  </a:cubicBezTo>
                  <a:cubicBezTo>
                    <a:pt x="517" y="2736"/>
                    <a:pt x="365" y="1763"/>
                    <a:pt x="213" y="1064"/>
                  </a:cubicBezTo>
                  <a:cubicBezTo>
                    <a:pt x="152" y="730"/>
                    <a:pt x="91" y="487"/>
                    <a:pt x="61" y="274"/>
                  </a:cubicBezTo>
                  <a:cubicBezTo>
                    <a:pt x="61" y="183"/>
                    <a:pt x="31" y="9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 name="Google Shape;647;p43">
              <a:extLst>
                <a:ext uri="{FF2B5EF4-FFF2-40B4-BE49-F238E27FC236}">
                  <a16:creationId xmlns:a16="http://schemas.microsoft.com/office/drawing/2014/main" id="{04B2EA65-821A-81D4-A0A2-4886470A9C0C}"/>
                </a:ext>
              </a:extLst>
            </p:cNvPr>
            <p:cNvSpPr/>
            <p:nvPr/>
          </p:nvSpPr>
          <p:spPr>
            <a:xfrm>
              <a:off x="5142450" y="3541375"/>
              <a:ext cx="117050" cy="63100"/>
            </a:xfrm>
            <a:custGeom>
              <a:avLst/>
              <a:gdLst/>
              <a:ahLst/>
              <a:cxnLst/>
              <a:rect l="l" t="t" r="r" b="b"/>
              <a:pathLst>
                <a:path w="4682" h="2524" extrusionOk="0">
                  <a:moveTo>
                    <a:pt x="4560" y="1"/>
                  </a:moveTo>
                  <a:lnTo>
                    <a:pt x="4560" y="1"/>
                  </a:lnTo>
                  <a:cubicBezTo>
                    <a:pt x="4530" y="1"/>
                    <a:pt x="4591" y="396"/>
                    <a:pt x="4560" y="973"/>
                  </a:cubicBezTo>
                  <a:cubicBezTo>
                    <a:pt x="4530" y="1308"/>
                    <a:pt x="4408" y="1642"/>
                    <a:pt x="4195" y="1885"/>
                  </a:cubicBezTo>
                  <a:cubicBezTo>
                    <a:pt x="3945" y="2163"/>
                    <a:pt x="3592" y="2314"/>
                    <a:pt x="3208" y="2314"/>
                  </a:cubicBezTo>
                  <a:cubicBezTo>
                    <a:pt x="3172" y="2314"/>
                    <a:pt x="3137" y="2313"/>
                    <a:pt x="3101" y="2311"/>
                  </a:cubicBezTo>
                  <a:cubicBezTo>
                    <a:pt x="2341" y="2280"/>
                    <a:pt x="1581" y="2098"/>
                    <a:pt x="882" y="1794"/>
                  </a:cubicBezTo>
                  <a:cubicBezTo>
                    <a:pt x="335" y="1551"/>
                    <a:pt x="1" y="1338"/>
                    <a:pt x="1" y="1338"/>
                  </a:cubicBezTo>
                  <a:lnTo>
                    <a:pt x="1" y="1338"/>
                  </a:lnTo>
                  <a:cubicBezTo>
                    <a:pt x="244" y="1581"/>
                    <a:pt x="518" y="1763"/>
                    <a:pt x="822" y="1915"/>
                  </a:cubicBezTo>
                  <a:cubicBezTo>
                    <a:pt x="1521" y="2280"/>
                    <a:pt x="2281" y="2463"/>
                    <a:pt x="3101" y="2523"/>
                  </a:cubicBezTo>
                  <a:cubicBezTo>
                    <a:pt x="3314" y="2523"/>
                    <a:pt x="3557" y="2463"/>
                    <a:pt x="3770" y="2402"/>
                  </a:cubicBezTo>
                  <a:cubicBezTo>
                    <a:pt x="3983" y="2311"/>
                    <a:pt x="4165" y="2189"/>
                    <a:pt x="4317" y="2007"/>
                  </a:cubicBezTo>
                  <a:cubicBezTo>
                    <a:pt x="4560" y="1733"/>
                    <a:pt x="4682" y="1368"/>
                    <a:pt x="4682" y="1004"/>
                  </a:cubicBezTo>
                  <a:cubicBezTo>
                    <a:pt x="4682" y="760"/>
                    <a:pt x="4682" y="517"/>
                    <a:pt x="4621" y="274"/>
                  </a:cubicBezTo>
                  <a:cubicBezTo>
                    <a:pt x="4621" y="183"/>
                    <a:pt x="4591" y="92"/>
                    <a:pt x="45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 name="Google Shape;648;p43">
              <a:extLst>
                <a:ext uri="{FF2B5EF4-FFF2-40B4-BE49-F238E27FC236}">
                  <a16:creationId xmlns:a16="http://schemas.microsoft.com/office/drawing/2014/main" id="{2F532B19-E528-B7B3-964A-1D67206CA296}"/>
                </a:ext>
              </a:extLst>
            </p:cNvPr>
            <p:cNvSpPr/>
            <p:nvPr/>
          </p:nvSpPr>
          <p:spPr>
            <a:xfrm>
              <a:off x="5254175" y="3542125"/>
              <a:ext cx="46375" cy="53725"/>
            </a:xfrm>
            <a:custGeom>
              <a:avLst/>
              <a:gdLst/>
              <a:ahLst/>
              <a:cxnLst/>
              <a:rect l="l" t="t" r="r" b="b"/>
              <a:pathLst>
                <a:path w="1855" h="2149" extrusionOk="0">
                  <a:moveTo>
                    <a:pt x="91" y="1"/>
                  </a:moveTo>
                  <a:cubicBezTo>
                    <a:pt x="30" y="153"/>
                    <a:pt x="0" y="366"/>
                    <a:pt x="30" y="548"/>
                  </a:cubicBezTo>
                  <a:cubicBezTo>
                    <a:pt x="0" y="761"/>
                    <a:pt x="0" y="943"/>
                    <a:pt x="30" y="1156"/>
                  </a:cubicBezTo>
                  <a:cubicBezTo>
                    <a:pt x="30" y="1430"/>
                    <a:pt x="122" y="1673"/>
                    <a:pt x="304" y="1885"/>
                  </a:cubicBezTo>
                  <a:cubicBezTo>
                    <a:pt x="426" y="2007"/>
                    <a:pt x="547" y="2068"/>
                    <a:pt x="699" y="2098"/>
                  </a:cubicBezTo>
                  <a:cubicBezTo>
                    <a:pt x="770" y="2134"/>
                    <a:pt x="842" y="2149"/>
                    <a:pt x="919" y="2149"/>
                  </a:cubicBezTo>
                  <a:cubicBezTo>
                    <a:pt x="974" y="2149"/>
                    <a:pt x="1031" y="2141"/>
                    <a:pt x="1094" y="2129"/>
                  </a:cubicBezTo>
                  <a:cubicBezTo>
                    <a:pt x="1307" y="2068"/>
                    <a:pt x="1489" y="1946"/>
                    <a:pt x="1611" y="1764"/>
                  </a:cubicBezTo>
                  <a:cubicBezTo>
                    <a:pt x="1854" y="1460"/>
                    <a:pt x="1824" y="1217"/>
                    <a:pt x="1793" y="1217"/>
                  </a:cubicBezTo>
                  <a:lnTo>
                    <a:pt x="1793" y="1217"/>
                  </a:lnTo>
                  <a:cubicBezTo>
                    <a:pt x="1733" y="1369"/>
                    <a:pt x="1641" y="1521"/>
                    <a:pt x="1520" y="1673"/>
                  </a:cubicBezTo>
                  <a:cubicBezTo>
                    <a:pt x="1398" y="1794"/>
                    <a:pt x="1246" y="1916"/>
                    <a:pt x="1064" y="1946"/>
                  </a:cubicBezTo>
                  <a:cubicBezTo>
                    <a:pt x="1028" y="1955"/>
                    <a:pt x="995" y="1959"/>
                    <a:pt x="964" y="1959"/>
                  </a:cubicBezTo>
                  <a:cubicBezTo>
                    <a:pt x="889" y="1959"/>
                    <a:pt x="824" y="1937"/>
                    <a:pt x="760" y="1916"/>
                  </a:cubicBezTo>
                  <a:cubicBezTo>
                    <a:pt x="638" y="1885"/>
                    <a:pt x="547" y="1825"/>
                    <a:pt x="486" y="1764"/>
                  </a:cubicBezTo>
                  <a:cubicBezTo>
                    <a:pt x="334" y="1581"/>
                    <a:pt x="243" y="1369"/>
                    <a:pt x="243" y="1126"/>
                  </a:cubicBezTo>
                  <a:cubicBezTo>
                    <a:pt x="182" y="913"/>
                    <a:pt x="182" y="700"/>
                    <a:pt x="182" y="548"/>
                  </a:cubicBezTo>
                  <a:cubicBezTo>
                    <a:pt x="182" y="366"/>
                    <a:pt x="152" y="153"/>
                    <a:pt x="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649;p43">
              <a:extLst>
                <a:ext uri="{FF2B5EF4-FFF2-40B4-BE49-F238E27FC236}">
                  <a16:creationId xmlns:a16="http://schemas.microsoft.com/office/drawing/2014/main" id="{5ADA0227-68F7-96AC-E1A3-962FF5FC6E3E}"/>
                </a:ext>
              </a:extLst>
            </p:cNvPr>
            <p:cNvSpPr/>
            <p:nvPr/>
          </p:nvSpPr>
          <p:spPr>
            <a:xfrm>
              <a:off x="4987450" y="3641675"/>
              <a:ext cx="34200" cy="31950"/>
            </a:xfrm>
            <a:custGeom>
              <a:avLst/>
              <a:gdLst/>
              <a:ahLst/>
              <a:cxnLst/>
              <a:rect l="l" t="t" r="r" b="b"/>
              <a:pathLst>
                <a:path w="1368" h="1278" extrusionOk="0">
                  <a:moveTo>
                    <a:pt x="31" y="1"/>
                  </a:moveTo>
                  <a:lnTo>
                    <a:pt x="31" y="1"/>
                  </a:lnTo>
                  <a:cubicBezTo>
                    <a:pt x="0" y="31"/>
                    <a:pt x="365" y="214"/>
                    <a:pt x="760" y="578"/>
                  </a:cubicBezTo>
                  <a:cubicBezTo>
                    <a:pt x="1125" y="913"/>
                    <a:pt x="1338" y="1277"/>
                    <a:pt x="1368" y="1277"/>
                  </a:cubicBezTo>
                  <a:cubicBezTo>
                    <a:pt x="1246" y="973"/>
                    <a:pt x="1034" y="730"/>
                    <a:pt x="790" y="517"/>
                  </a:cubicBezTo>
                  <a:cubicBezTo>
                    <a:pt x="578" y="305"/>
                    <a:pt x="304" y="122"/>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 name="Google Shape;650;p43">
              <a:extLst>
                <a:ext uri="{FF2B5EF4-FFF2-40B4-BE49-F238E27FC236}">
                  <a16:creationId xmlns:a16="http://schemas.microsoft.com/office/drawing/2014/main" id="{AA697577-6F3A-20B1-0F0B-B8DD33549257}"/>
                </a:ext>
              </a:extLst>
            </p:cNvPr>
            <p:cNvSpPr/>
            <p:nvPr/>
          </p:nvSpPr>
          <p:spPr>
            <a:xfrm>
              <a:off x="5007200" y="3631800"/>
              <a:ext cx="4575" cy="27375"/>
            </a:xfrm>
            <a:custGeom>
              <a:avLst/>
              <a:gdLst/>
              <a:ahLst/>
              <a:cxnLst/>
              <a:rect l="l" t="t" r="r" b="b"/>
              <a:pathLst>
                <a:path w="183" h="1095" extrusionOk="0">
                  <a:moveTo>
                    <a:pt x="61" y="1"/>
                  </a:moveTo>
                  <a:cubicBezTo>
                    <a:pt x="0" y="183"/>
                    <a:pt x="0" y="365"/>
                    <a:pt x="31" y="578"/>
                  </a:cubicBezTo>
                  <a:cubicBezTo>
                    <a:pt x="31" y="760"/>
                    <a:pt x="61" y="943"/>
                    <a:pt x="152" y="1095"/>
                  </a:cubicBezTo>
                  <a:cubicBezTo>
                    <a:pt x="183" y="1095"/>
                    <a:pt x="122" y="852"/>
                    <a:pt x="122" y="548"/>
                  </a:cubicBezTo>
                  <a:cubicBezTo>
                    <a:pt x="122" y="365"/>
                    <a:pt x="92" y="183"/>
                    <a:pt x="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 name="Google Shape;651;p43">
              <a:extLst>
                <a:ext uri="{FF2B5EF4-FFF2-40B4-BE49-F238E27FC236}">
                  <a16:creationId xmlns:a16="http://schemas.microsoft.com/office/drawing/2014/main" id="{EB5C65A0-6AA6-6DC7-A086-C8DC0994CDB0}"/>
                </a:ext>
              </a:extLst>
            </p:cNvPr>
            <p:cNvSpPr/>
            <p:nvPr/>
          </p:nvSpPr>
          <p:spPr>
            <a:xfrm>
              <a:off x="4995050" y="3662950"/>
              <a:ext cx="19000" cy="4150"/>
            </a:xfrm>
            <a:custGeom>
              <a:avLst/>
              <a:gdLst/>
              <a:ahLst/>
              <a:cxnLst/>
              <a:rect l="l" t="t" r="r" b="b"/>
              <a:pathLst>
                <a:path w="760" h="166" extrusionOk="0">
                  <a:moveTo>
                    <a:pt x="760" y="1"/>
                  </a:moveTo>
                  <a:cubicBezTo>
                    <a:pt x="638" y="1"/>
                    <a:pt x="517" y="1"/>
                    <a:pt x="395" y="62"/>
                  </a:cubicBezTo>
                  <a:cubicBezTo>
                    <a:pt x="243" y="62"/>
                    <a:pt x="122" y="92"/>
                    <a:pt x="0" y="153"/>
                  </a:cubicBezTo>
                  <a:cubicBezTo>
                    <a:pt x="45" y="162"/>
                    <a:pt x="87" y="165"/>
                    <a:pt x="127" y="165"/>
                  </a:cubicBezTo>
                  <a:cubicBezTo>
                    <a:pt x="223" y="165"/>
                    <a:pt x="309" y="144"/>
                    <a:pt x="395" y="122"/>
                  </a:cubicBezTo>
                  <a:cubicBezTo>
                    <a:pt x="517" y="122"/>
                    <a:pt x="638" y="62"/>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 name="Google Shape;652;p43">
              <a:extLst>
                <a:ext uri="{FF2B5EF4-FFF2-40B4-BE49-F238E27FC236}">
                  <a16:creationId xmlns:a16="http://schemas.microsoft.com/office/drawing/2014/main" id="{A12F0144-CAB3-C281-4FEF-3D1237EC06DB}"/>
                </a:ext>
              </a:extLst>
            </p:cNvPr>
            <p:cNvSpPr/>
            <p:nvPr/>
          </p:nvSpPr>
          <p:spPr>
            <a:xfrm>
              <a:off x="5363600" y="3870400"/>
              <a:ext cx="34975" cy="31200"/>
            </a:xfrm>
            <a:custGeom>
              <a:avLst/>
              <a:gdLst/>
              <a:ahLst/>
              <a:cxnLst/>
              <a:rect l="l" t="t" r="r" b="b"/>
              <a:pathLst>
                <a:path w="1399" h="1248" extrusionOk="0">
                  <a:moveTo>
                    <a:pt x="30" y="1"/>
                  </a:moveTo>
                  <a:cubicBezTo>
                    <a:pt x="0" y="1"/>
                    <a:pt x="395" y="214"/>
                    <a:pt x="760" y="548"/>
                  </a:cubicBezTo>
                  <a:cubicBezTo>
                    <a:pt x="1125" y="913"/>
                    <a:pt x="1368" y="1247"/>
                    <a:pt x="1398" y="1247"/>
                  </a:cubicBezTo>
                  <a:cubicBezTo>
                    <a:pt x="1246" y="973"/>
                    <a:pt x="1064" y="700"/>
                    <a:pt x="821" y="518"/>
                  </a:cubicBezTo>
                  <a:cubicBezTo>
                    <a:pt x="608" y="274"/>
                    <a:pt x="334" y="92"/>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 name="Google Shape;653;p43">
              <a:extLst>
                <a:ext uri="{FF2B5EF4-FFF2-40B4-BE49-F238E27FC236}">
                  <a16:creationId xmlns:a16="http://schemas.microsoft.com/office/drawing/2014/main" id="{9F47C34F-BCCD-22F7-B28D-CC40EE1FB367}"/>
                </a:ext>
              </a:extLst>
            </p:cNvPr>
            <p:cNvSpPr/>
            <p:nvPr/>
          </p:nvSpPr>
          <p:spPr>
            <a:xfrm>
              <a:off x="5384100" y="3860525"/>
              <a:ext cx="3825" cy="27375"/>
            </a:xfrm>
            <a:custGeom>
              <a:avLst/>
              <a:gdLst/>
              <a:ahLst/>
              <a:cxnLst/>
              <a:rect l="l" t="t" r="r" b="b"/>
              <a:pathLst>
                <a:path w="153" h="1095" extrusionOk="0">
                  <a:moveTo>
                    <a:pt x="31" y="1"/>
                  </a:moveTo>
                  <a:cubicBezTo>
                    <a:pt x="1" y="183"/>
                    <a:pt x="1" y="365"/>
                    <a:pt x="1" y="548"/>
                  </a:cubicBezTo>
                  <a:cubicBezTo>
                    <a:pt x="1" y="730"/>
                    <a:pt x="61" y="913"/>
                    <a:pt x="122" y="1095"/>
                  </a:cubicBezTo>
                  <a:cubicBezTo>
                    <a:pt x="153" y="1095"/>
                    <a:pt x="92" y="852"/>
                    <a:pt x="92" y="548"/>
                  </a:cubicBezTo>
                  <a:cubicBezTo>
                    <a:pt x="92" y="365"/>
                    <a:pt x="92" y="183"/>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 name="Google Shape;654;p43">
              <a:extLst>
                <a:ext uri="{FF2B5EF4-FFF2-40B4-BE49-F238E27FC236}">
                  <a16:creationId xmlns:a16="http://schemas.microsoft.com/office/drawing/2014/main" id="{DD8799B4-FA74-6BF7-9475-BF5C52040C14}"/>
                </a:ext>
              </a:extLst>
            </p:cNvPr>
            <p:cNvSpPr/>
            <p:nvPr/>
          </p:nvSpPr>
          <p:spPr>
            <a:xfrm>
              <a:off x="5371950" y="3891375"/>
              <a:ext cx="19025" cy="4125"/>
            </a:xfrm>
            <a:custGeom>
              <a:avLst/>
              <a:gdLst/>
              <a:ahLst/>
              <a:cxnLst/>
              <a:rect l="l" t="t" r="r" b="b"/>
              <a:pathLst>
                <a:path w="761" h="165" extrusionOk="0">
                  <a:moveTo>
                    <a:pt x="647" y="0"/>
                  </a:moveTo>
                  <a:cubicBezTo>
                    <a:pt x="552" y="0"/>
                    <a:pt x="451" y="22"/>
                    <a:pt x="365" y="43"/>
                  </a:cubicBezTo>
                  <a:cubicBezTo>
                    <a:pt x="244" y="43"/>
                    <a:pt x="122" y="104"/>
                    <a:pt x="0" y="165"/>
                  </a:cubicBezTo>
                  <a:cubicBezTo>
                    <a:pt x="122" y="165"/>
                    <a:pt x="244" y="165"/>
                    <a:pt x="365" y="134"/>
                  </a:cubicBezTo>
                  <a:cubicBezTo>
                    <a:pt x="517" y="104"/>
                    <a:pt x="639" y="74"/>
                    <a:pt x="760" y="13"/>
                  </a:cubicBezTo>
                  <a:cubicBezTo>
                    <a:pt x="725" y="4"/>
                    <a:pt x="686" y="0"/>
                    <a:pt x="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 name="Google Shape;655;p43">
              <a:extLst>
                <a:ext uri="{FF2B5EF4-FFF2-40B4-BE49-F238E27FC236}">
                  <a16:creationId xmlns:a16="http://schemas.microsoft.com/office/drawing/2014/main" id="{05764AAD-2589-8013-2077-F8B709A2F65A}"/>
                </a:ext>
              </a:extLst>
            </p:cNvPr>
            <p:cNvSpPr/>
            <p:nvPr/>
          </p:nvSpPr>
          <p:spPr>
            <a:xfrm>
              <a:off x="5038350" y="4193350"/>
              <a:ext cx="34225" cy="31200"/>
            </a:xfrm>
            <a:custGeom>
              <a:avLst/>
              <a:gdLst/>
              <a:ahLst/>
              <a:cxnLst/>
              <a:rect l="l" t="t" r="r" b="b"/>
              <a:pathLst>
                <a:path w="1369" h="1248" extrusionOk="0">
                  <a:moveTo>
                    <a:pt x="1" y="1"/>
                  </a:moveTo>
                  <a:cubicBezTo>
                    <a:pt x="1" y="31"/>
                    <a:pt x="365" y="214"/>
                    <a:pt x="730" y="578"/>
                  </a:cubicBezTo>
                  <a:cubicBezTo>
                    <a:pt x="943" y="791"/>
                    <a:pt x="1156" y="1004"/>
                    <a:pt x="1368" y="1247"/>
                  </a:cubicBezTo>
                  <a:cubicBezTo>
                    <a:pt x="1216" y="974"/>
                    <a:pt x="1034" y="700"/>
                    <a:pt x="791" y="518"/>
                  </a:cubicBezTo>
                  <a:cubicBezTo>
                    <a:pt x="578" y="274"/>
                    <a:pt x="305" y="123"/>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 name="Google Shape;656;p43">
              <a:extLst>
                <a:ext uri="{FF2B5EF4-FFF2-40B4-BE49-F238E27FC236}">
                  <a16:creationId xmlns:a16="http://schemas.microsoft.com/office/drawing/2014/main" id="{C5FF73A0-8E79-84B7-3461-3F0B478EDE05}"/>
                </a:ext>
              </a:extLst>
            </p:cNvPr>
            <p:cNvSpPr/>
            <p:nvPr/>
          </p:nvSpPr>
          <p:spPr>
            <a:xfrm>
              <a:off x="5058100" y="4183475"/>
              <a:ext cx="3825" cy="27400"/>
            </a:xfrm>
            <a:custGeom>
              <a:avLst/>
              <a:gdLst/>
              <a:ahLst/>
              <a:cxnLst/>
              <a:rect l="l" t="t" r="r" b="b"/>
              <a:pathLst>
                <a:path w="153" h="1096" extrusionOk="0">
                  <a:moveTo>
                    <a:pt x="31" y="1"/>
                  </a:moveTo>
                  <a:cubicBezTo>
                    <a:pt x="1" y="183"/>
                    <a:pt x="1" y="366"/>
                    <a:pt x="31" y="548"/>
                  </a:cubicBezTo>
                  <a:cubicBezTo>
                    <a:pt x="1" y="730"/>
                    <a:pt x="62" y="943"/>
                    <a:pt x="123" y="1095"/>
                  </a:cubicBezTo>
                  <a:cubicBezTo>
                    <a:pt x="153" y="1095"/>
                    <a:pt x="123" y="852"/>
                    <a:pt x="92" y="548"/>
                  </a:cubicBezTo>
                  <a:cubicBezTo>
                    <a:pt x="92" y="366"/>
                    <a:pt x="92" y="183"/>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657;p43">
              <a:extLst>
                <a:ext uri="{FF2B5EF4-FFF2-40B4-BE49-F238E27FC236}">
                  <a16:creationId xmlns:a16="http://schemas.microsoft.com/office/drawing/2014/main" id="{87322E98-3D41-2D78-BFC6-9174B9C4E199}"/>
                </a:ext>
              </a:extLst>
            </p:cNvPr>
            <p:cNvSpPr/>
            <p:nvPr/>
          </p:nvSpPr>
          <p:spPr>
            <a:xfrm>
              <a:off x="5045950" y="4214650"/>
              <a:ext cx="19025" cy="3800"/>
            </a:xfrm>
            <a:custGeom>
              <a:avLst/>
              <a:gdLst/>
              <a:ahLst/>
              <a:cxnLst/>
              <a:rect l="l" t="t" r="r" b="b"/>
              <a:pathLst>
                <a:path w="761" h="152" extrusionOk="0">
                  <a:moveTo>
                    <a:pt x="761" y="0"/>
                  </a:moveTo>
                  <a:cubicBezTo>
                    <a:pt x="639" y="0"/>
                    <a:pt x="487" y="0"/>
                    <a:pt x="365" y="30"/>
                  </a:cubicBezTo>
                  <a:cubicBezTo>
                    <a:pt x="244" y="61"/>
                    <a:pt x="122" y="91"/>
                    <a:pt x="1" y="152"/>
                  </a:cubicBezTo>
                  <a:cubicBezTo>
                    <a:pt x="122" y="152"/>
                    <a:pt x="244" y="152"/>
                    <a:pt x="365" y="122"/>
                  </a:cubicBezTo>
                  <a:cubicBezTo>
                    <a:pt x="517" y="122"/>
                    <a:pt x="639" y="61"/>
                    <a:pt x="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658;p43">
              <a:extLst>
                <a:ext uri="{FF2B5EF4-FFF2-40B4-BE49-F238E27FC236}">
                  <a16:creationId xmlns:a16="http://schemas.microsoft.com/office/drawing/2014/main" id="{829187BC-C03E-B580-0380-C5333574FBC2}"/>
                </a:ext>
              </a:extLst>
            </p:cNvPr>
            <p:cNvSpPr/>
            <p:nvPr/>
          </p:nvSpPr>
          <p:spPr>
            <a:xfrm>
              <a:off x="5195650" y="3783725"/>
              <a:ext cx="28150" cy="35800"/>
            </a:xfrm>
            <a:custGeom>
              <a:avLst/>
              <a:gdLst/>
              <a:ahLst/>
              <a:cxnLst/>
              <a:rect l="l" t="t" r="r" b="b"/>
              <a:pathLst>
                <a:path w="1126" h="1432" extrusionOk="0">
                  <a:moveTo>
                    <a:pt x="1121" y="1"/>
                  </a:moveTo>
                  <a:cubicBezTo>
                    <a:pt x="1083" y="1"/>
                    <a:pt x="930" y="354"/>
                    <a:pt x="608" y="763"/>
                  </a:cubicBezTo>
                  <a:cubicBezTo>
                    <a:pt x="305" y="1158"/>
                    <a:pt x="1" y="1401"/>
                    <a:pt x="1" y="1431"/>
                  </a:cubicBezTo>
                  <a:cubicBezTo>
                    <a:pt x="517" y="1097"/>
                    <a:pt x="912" y="580"/>
                    <a:pt x="1125" y="3"/>
                  </a:cubicBezTo>
                  <a:cubicBezTo>
                    <a:pt x="1124" y="2"/>
                    <a:pt x="1123" y="1"/>
                    <a:pt x="1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659;p43">
              <a:extLst>
                <a:ext uri="{FF2B5EF4-FFF2-40B4-BE49-F238E27FC236}">
                  <a16:creationId xmlns:a16="http://schemas.microsoft.com/office/drawing/2014/main" id="{6E1DE9B2-B792-AD7F-3A38-E7933B2B087E}"/>
                </a:ext>
              </a:extLst>
            </p:cNvPr>
            <p:cNvSpPr/>
            <p:nvPr/>
          </p:nvSpPr>
          <p:spPr>
            <a:xfrm>
              <a:off x="5208575" y="3802275"/>
              <a:ext cx="26625" cy="5300"/>
            </a:xfrm>
            <a:custGeom>
              <a:avLst/>
              <a:gdLst/>
              <a:ahLst/>
              <a:cxnLst/>
              <a:rect l="l" t="t" r="r" b="b"/>
              <a:pathLst>
                <a:path w="1065" h="212" extrusionOk="0">
                  <a:moveTo>
                    <a:pt x="838" y="1"/>
                  </a:moveTo>
                  <a:cubicBezTo>
                    <a:pt x="731" y="1"/>
                    <a:pt x="624" y="15"/>
                    <a:pt x="517" y="51"/>
                  </a:cubicBezTo>
                  <a:cubicBezTo>
                    <a:pt x="335" y="51"/>
                    <a:pt x="152" y="112"/>
                    <a:pt x="0" y="203"/>
                  </a:cubicBezTo>
                  <a:cubicBezTo>
                    <a:pt x="0" y="209"/>
                    <a:pt x="8" y="211"/>
                    <a:pt x="24" y="211"/>
                  </a:cubicBezTo>
                  <a:cubicBezTo>
                    <a:pt x="92" y="211"/>
                    <a:pt x="299" y="161"/>
                    <a:pt x="547" y="112"/>
                  </a:cubicBezTo>
                  <a:cubicBezTo>
                    <a:pt x="730" y="112"/>
                    <a:pt x="912" y="81"/>
                    <a:pt x="1064" y="21"/>
                  </a:cubicBezTo>
                  <a:cubicBezTo>
                    <a:pt x="989" y="8"/>
                    <a:pt x="913" y="1"/>
                    <a:pt x="8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660;p43">
              <a:extLst>
                <a:ext uri="{FF2B5EF4-FFF2-40B4-BE49-F238E27FC236}">
                  <a16:creationId xmlns:a16="http://schemas.microsoft.com/office/drawing/2014/main" id="{D18C8013-CAB6-E067-F230-246882CADC7E}"/>
                </a:ext>
              </a:extLst>
            </p:cNvPr>
            <p:cNvSpPr/>
            <p:nvPr/>
          </p:nvSpPr>
          <p:spPr>
            <a:xfrm>
              <a:off x="5199450" y="3792900"/>
              <a:ext cx="5350" cy="18250"/>
            </a:xfrm>
            <a:custGeom>
              <a:avLst/>
              <a:gdLst/>
              <a:ahLst/>
              <a:cxnLst/>
              <a:rect l="l" t="t" r="r" b="b"/>
              <a:pathLst>
                <a:path w="214" h="730" extrusionOk="0">
                  <a:moveTo>
                    <a:pt x="1" y="0"/>
                  </a:moveTo>
                  <a:cubicBezTo>
                    <a:pt x="1" y="122"/>
                    <a:pt x="31" y="244"/>
                    <a:pt x="61" y="365"/>
                  </a:cubicBezTo>
                  <a:cubicBezTo>
                    <a:pt x="92" y="487"/>
                    <a:pt x="153" y="608"/>
                    <a:pt x="213" y="730"/>
                  </a:cubicBezTo>
                  <a:cubicBezTo>
                    <a:pt x="213" y="608"/>
                    <a:pt x="183" y="456"/>
                    <a:pt x="153" y="365"/>
                  </a:cubicBezTo>
                  <a:cubicBezTo>
                    <a:pt x="122" y="213"/>
                    <a:pt x="61" y="9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661;p43">
              <a:extLst>
                <a:ext uri="{FF2B5EF4-FFF2-40B4-BE49-F238E27FC236}">
                  <a16:creationId xmlns:a16="http://schemas.microsoft.com/office/drawing/2014/main" id="{A834F026-13EA-E978-61A6-D6ECF769CC43}"/>
                </a:ext>
              </a:extLst>
            </p:cNvPr>
            <p:cNvSpPr/>
            <p:nvPr/>
          </p:nvSpPr>
          <p:spPr>
            <a:xfrm>
              <a:off x="5452500" y="3740925"/>
              <a:ext cx="44850" cy="10300"/>
            </a:xfrm>
            <a:custGeom>
              <a:avLst/>
              <a:gdLst/>
              <a:ahLst/>
              <a:cxnLst/>
              <a:rect l="l" t="t" r="r" b="b"/>
              <a:pathLst>
                <a:path w="1794" h="412" extrusionOk="0">
                  <a:moveTo>
                    <a:pt x="423" y="1"/>
                  </a:moveTo>
                  <a:cubicBezTo>
                    <a:pt x="280" y="1"/>
                    <a:pt x="137" y="16"/>
                    <a:pt x="0" y="43"/>
                  </a:cubicBezTo>
                  <a:cubicBezTo>
                    <a:pt x="0" y="43"/>
                    <a:pt x="395" y="43"/>
                    <a:pt x="912" y="134"/>
                  </a:cubicBezTo>
                  <a:cubicBezTo>
                    <a:pt x="1390" y="247"/>
                    <a:pt x="1738" y="411"/>
                    <a:pt x="1788" y="411"/>
                  </a:cubicBezTo>
                  <a:cubicBezTo>
                    <a:pt x="1792" y="411"/>
                    <a:pt x="1794" y="410"/>
                    <a:pt x="1794" y="408"/>
                  </a:cubicBezTo>
                  <a:cubicBezTo>
                    <a:pt x="1550" y="225"/>
                    <a:pt x="1247" y="134"/>
                    <a:pt x="943" y="73"/>
                  </a:cubicBezTo>
                  <a:cubicBezTo>
                    <a:pt x="775" y="23"/>
                    <a:pt x="599" y="1"/>
                    <a:pt x="4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662;p43">
              <a:extLst>
                <a:ext uri="{FF2B5EF4-FFF2-40B4-BE49-F238E27FC236}">
                  <a16:creationId xmlns:a16="http://schemas.microsoft.com/office/drawing/2014/main" id="{BF2C6EBD-8010-4763-CB5B-CA981131B8B4}"/>
                </a:ext>
              </a:extLst>
            </p:cNvPr>
            <p:cNvSpPr/>
            <p:nvPr/>
          </p:nvSpPr>
          <p:spPr>
            <a:xfrm>
              <a:off x="5465425" y="3723000"/>
              <a:ext cx="15975" cy="22050"/>
            </a:xfrm>
            <a:custGeom>
              <a:avLst/>
              <a:gdLst/>
              <a:ahLst/>
              <a:cxnLst/>
              <a:rect l="l" t="t" r="r" b="b"/>
              <a:pathLst>
                <a:path w="639" h="882" extrusionOk="0">
                  <a:moveTo>
                    <a:pt x="0" y="0"/>
                  </a:moveTo>
                  <a:cubicBezTo>
                    <a:pt x="61" y="152"/>
                    <a:pt x="152" y="334"/>
                    <a:pt x="274" y="486"/>
                  </a:cubicBezTo>
                  <a:cubicBezTo>
                    <a:pt x="334" y="638"/>
                    <a:pt x="486" y="790"/>
                    <a:pt x="638" y="882"/>
                  </a:cubicBezTo>
                  <a:cubicBezTo>
                    <a:pt x="638" y="851"/>
                    <a:pt x="486" y="699"/>
                    <a:pt x="334" y="426"/>
                  </a:cubicBezTo>
                  <a:cubicBezTo>
                    <a:pt x="243" y="274"/>
                    <a:pt x="122" y="12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663;p43">
              <a:extLst>
                <a:ext uri="{FF2B5EF4-FFF2-40B4-BE49-F238E27FC236}">
                  <a16:creationId xmlns:a16="http://schemas.microsoft.com/office/drawing/2014/main" id="{5A0861D4-AAAE-5557-ED37-6D60F7FA71BF}"/>
                </a:ext>
              </a:extLst>
            </p:cNvPr>
            <p:cNvSpPr/>
            <p:nvPr/>
          </p:nvSpPr>
          <p:spPr>
            <a:xfrm>
              <a:off x="5471500" y="3746550"/>
              <a:ext cx="14450" cy="12950"/>
            </a:xfrm>
            <a:custGeom>
              <a:avLst/>
              <a:gdLst/>
              <a:ahLst/>
              <a:cxnLst/>
              <a:rect l="l" t="t" r="r" b="b"/>
              <a:pathLst>
                <a:path w="578" h="518" extrusionOk="0">
                  <a:moveTo>
                    <a:pt x="578" y="0"/>
                  </a:moveTo>
                  <a:lnTo>
                    <a:pt x="578" y="0"/>
                  </a:lnTo>
                  <a:cubicBezTo>
                    <a:pt x="456" y="61"/>
                    <a:pt x="365" y="122"/>
                    <a:pt x="274" y="213"/>
                  </a:cubicBezTo>
                  <a:cubicBezTo>
                    <a:pt x="122" y="365"/>
                    <a:pt x="0" y="517"/>
                    <a:pt x="0" y="517"/>
                  </a:cubicBezTo>
                  <a:cubicBezTo>
                    <a:pt x="122" y="456"/>
                    <a:pt x="243" y="395"/>
                    <a:pt x="304" y="274"/>
                  </a:cubicBezTo>
                  <a:cubicBezTo>
                    <a:pt x="487" y="152"/>
                    <a:pt x="578" y="0"/>
                    <a:pt x="5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 name="Google Shape;664;p43">
              <a:extLst>
                <a:ext uri="{FF2B5EF4-FFF2-40B4-BE49-F238E27FC236}">
                  <a16:creationId xmlns:a16="http://schemas.microsoft.com/office/drawing/2014/main" id="{64316810-E18F-CD18-B453-04E4F41F3543}"/>
                </a:ext>
              </a:extLst>
            </p:cNvPr>
            <p:cNvSpPr/>
            <p:nvPr/>
          </p:nvSpPr>
          <p:spPr>
            <a:xfrm>
              <a:off x="5159175" y="3645425"/>
              <a:ext cx="28150" cy="35800"/>
            </a:xfrm>
            <a:custGeom>
              <a:avLst/>
              <a:gdLst/>
              <a:ahLst/>
              <a:cxnLst/>
              <a:rect l="l" t="t" r="r" b="b"/>
              <a:pathLst>
                <a:path w="1126" h="1432" extrusionOk="0">
                  <a:moveTo>
                    <a:pt x="1121" y="1"/>
                  </a:moveTo>
                  <a:cubicBezTo>
                    <a:pt x="1083" y="1"/>
                    <a:pt x="931" y="354"/>
                    <a:pt x="639" y="763"/>
                  </a:cubicBezTo>
                  <a:cubicBezTo>
                    <a:pt x="305" y="1158"/>
                    <a:pt x="1" y="1401"/>
                    <a:pt x="1" y="1431"/>
                  </a:cubicBezTo>
                  <a:cubicBezTo>
                    <a:pt x="274" y="1279"/>
                    <a:pt x="517" y="1067"/>
                    <a:pt x="700" y="823"/>
                  </a:cubicBezTo>
                  <a:cubicBezTo>
                    <a:pt x="882" y="580"/>
                    <a:pt x="1034" y="307"/>
                    <a:pt x="1125" y="3"/>
                  </a:cubicBezTo>
                  <a:cubicBezTo>
                    <a:pt x="1124" y="2"/>
                    <a:pt x="1123" y="1"/>
                    <a:pt x="1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 name="Google Shape;665;p43">
              <a:extLst>
                <a:ext uri="{FF2B5EF4-FFF2-40B4-BE49-F238E27FC236}">
                  <a16:creationId xmlns:a16="http://schemas.microsoft.com/office/drawing/2014/main" id="{D77CAE31-F0C4-0B55-121B-4A1333440EF0}"/>
                </a:ext>
              </a:extLst>
            </p:cNvPr>
            <p:cNvSpPr/>
            <p:nvPr/>
          </p:nvSpPr>
          <p:spPr>
            <a:xfrm>
              <a:off x="5172100" y="3664475"/>
              <a:ext cx="27375" cy="5350"/>
            </a:xfrm>
            <a:custGeom>
              <a:avLst/>
              <a:gdLst/>
              <a:ahLst/>
              <a:cxnLst/>
              <a:rect l="l" t="t" r="r" b="b"/>
              <a:pathLst>
                <a:path w="1095" h="214" extrusionOk="0">
                  <a:moveTo>
                    <a:pt x="1095" y="1"/>
                  </a:moveTo>
                  <a:cubicBezTo>
                    <a:pt x="882" y="1"/>
                    <a:pt x="699" y="1"/>
                    <a:pt x="517" y="31"/>
                  </a:cubicBezTo>
                  <a:cubicBezTo>
                    <a:pt x="335" y="31"/>
                    <a:pt x="152" y="92"/>
                    <a:pt x="0" y="213"/>
                  </a:cubicBezTo>
                  <a:cubicBezTo>
                    <a:pt x="0" y="213"/>
                    <a:pt x="243" y="153"/>
                    <a:pt x="547" y="122"/>
                  </a:cubicBezTo>
                  <a:cubicBezTo>
                    <a:pt x="730" y="92"/>
                    <a:pt x="912" y="61"/>
                    <a:pt x="1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 name="Google Shape;666;p43">
              <a:extLst>
                <a:ext uri="{FF2B5EF4-FFF2-40B4-BE49-F238E27FC236}">
                  <a16:creationId xmlns:a16="http://schemas.microsoft.com/office/drawing/2014/main" id="{4BB6701A-1E82-D57D-137B-06306DDBA901}"/>
                </a:ext>
              </a:extLst>
            </p:cNvPr>
            <p:cNvSpPr/>
            <p:nvPr/>
          </p:nvSpPr>
          <p:spPr>
            <a:xfrm>
              <a:off x="5162975" y="3654600"/>
              <a:ext cx="5350" cy="19025"/>
            </a:xfrm>
            <a:custGeom>
              <a:avLst/>
              <a:gdLst/>
              <a:ahLst/>
              <a:cxnLst/>
              <a:rect l="l" t="t" r="r" b="b"/>
              <a:pathLst>
                <a:path w="214" h="761" extrusionOk="0">
                  <a:moveTo>
                    <a:pt x="1" y="0"/>
                  </a:moveTo>
                  <a:cubicBezTo>
                    <a:pt x="1" y="152"/>
                    <a:pt x="31" y="274"/>
                    <a:pt x="61" y="396"/>
                  </a:cubicBezTo>
                  <a:cubicBezTo>
                    <a:pt x="92" y="517"/>
                    <a:pt x="153" y="639"/>
                    <a:pt x="213" y="760"/>
                  </a:cubicBezTo>
                  <a:cubicBezTo>
                    <a:pt x="213" y="608"/>
                    <a:pt x="213" y="487"/>
                    <a:pt x="153" y="365"/>
                  </a:cubicBezTo>
                  <a:cubicBezTo>
                    <a:pt x="122" y="244"/>
                    <a:pt x="92" y="12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 name="Google Shape;667;p43">
              <a:extLst>
                <a:ext uri="{FF2B5EF4-FFF2-40B4-BE49-F238E27FC236}">
                  <a16:creationId xmlns:a16="http://schemas.microsoft.com/office/drawing/2014/main" id="{E82743E2-FA27-414F-291A-CCE0124711EF}"/>
                </a:ext>
              </a:extLst>
            </p:cNvPr>
            <p:cNvSpPr/>
            <p:nvPr/>
          </p:nvSpPr>
          <p:spPr>
            <a:xfrm>
              <a:off x="5504925" y="3898525"/>
              <a:ext cx="28150" cy="36500"/>
            </a:xfrm>
            <a:custGeom>
              <a:avLst/>
              <a:gdLst/>
              <a:ahLst/>
              <a:cxnLst/>
              <a:rect l="l" t="t" r="r" b="b"/>
              <a:pathLst>
                <a:path w="1126" h="1460" extrusionOk="0">
                  <a:moveTo>
                    <a:pt x="1125" y="0"/>
                  </a:moveTo>
                  <a:cubicBezTo>
                    <a:pt x="1095" y="0"/>
                    <a:pt x="912" y="365"/>
                    <a:pt x="609" y="791"/>
                  </a:cubicBezTo>
                  <a:cubicBezTo>
                    <a:pt x="305" y="1186"/>
                    <a:pt x="1" y="1429"/>
                    <a:pt x="1" y="1459"/>
                  </a:cubicBezTo>
                  <a:cubicBezTo>
                    <a:pt x="274" y="1307"/>
                    <a:pt x="487" y="1064"/>
                    <a:pt x="669" y="821"/>
                  </a:cubicBezTo>
                  <a:cubicBezTo>
                    <a:pt x="882" y="578"/>
                    <a:pt x="1034" y="304"/>
                    <a:pt x="1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 name="Google Shape;668;p43">
              <a:extLst>
                <a:ext uri="{FF2B5EF4-FFF2-40B4-BE49-F238E27FC236}">
                  <a16:creationId xmlns:a16="http://schemas.microsoft.com/office/drawing/2014/main" id="{C4C077AA-242E-CCEE-4C46-6FCEDAB595F7}"/>
                </a:ext>
              </a:extLst>
            </p:cNvPr>
            <p:cNvSpPr/>
            <p:nvPr/>
          </p:nvSpPr>
          <p:spPr>
            <a:xfrm>
              <a:off x="5517075" y="3917775"/>
              <a:ext cx="27400" cy="5250"/>
            </a:xfrm>
            <a:custGeom>
              <a:avLst/>
              <a:gdLst/>
              <a:ahLst/>
              <a:cxnLst/>
              <a:rect l="l" t="t" r="r" b="b"/>
              <a:pathLst>
                <a:path w="1096" h="210" extrusionOk="0">
                  <a:moveTo>
                    <a:pt x="869" y="1"/>
                  </a:moveTo>
                  <a:cubicBezTo>
                    <a:pt x="762" y="1"/>
                    <a:pt x="655" y="16"/>
                    <a:pt x="548" y="51"/>
                  </a:cubicBezTo>
                  <a:cubicBezTo>
                    <a:pt x="366" y="51"/>
                    <a:pt x="183" y="112"/>
                    <a:pt x="1" y="203"/>
                  </a:cubicBezTo>
                  <a:cubicBezTo>
                    <a:pt x="5" y="207"/>
                    <a:pt x="13" y="209"/>
                    <a:pt x="24" y="209"/>
                  </a:cubicBezTo>
                  <a:cubicBezTo>
                    <a:pt x="93" y="209"/>
                    <a:pt x="287" y="138"/>
                    <a:pt x="548" y="112"/>
                  </a:cubicBezTo>
                  <a:cubicBezTo>
                    <a:pt x="730" y="112"/>
                    <a:pt x="913" y="51"/>
                    <a:pt x="1095" y="21"/>
                  </a:cubicBezTo>
                  <a:cubicBezTo>
                    <a:pt x="1020" y="8"/>
                    <a:pt x="944" y="1"/>
                    <a:pt x="8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 name="Google Shape;669;p43">
              <a:extLst>
                <a:ext uri="{FF2B5EF4-FFF2-40B4-BE49-F238E27FC236}">
                  <a16:creationId xmlns:a16="http://schemas.microsoft.com/office/drawing/2014/main" id="{D2C38DF5-5E3E-BD59-4709-38ADA20C52D0}"/>
                </a:ext>
              </a:extLst>
            </p:cNvPr>
            <p:cNvSpPr/>
            <p:nvPr/>
          </p:nvSpPr>
          <p:spPr>
            <a:xfrm>
              <a:off x="5508725" y="3908400"/>
              <a:ext cx="5350" cy="18275"/>
            </a:xfrm>
            <a:custGeom>
              <a:avLst/>
              <a:gdLst/>
              <a:ahLst/>
              <a:cxnLst/>
              <a:rect l="l" t="t" r="r" b="b"/>
              <a:pathLst>
                <a:path w="214" h="731" extrusionOk="0">
                  <a:moveTo>
                    <a:pt x="1" y="1"/>
                  </a:moveTo>
                  <a:cubicBezTo>
                    <a:pt x="1" y="122"/>
                    <a:pt x="1" y="244"/>
                    <a:pt x="61" y="365"/>
                  </a:cubicBezTo>
                  <a:cubicBezTo>
                    <a:pt x="92" y="487"/>
                    <a:pt x="122" y="608"/>
                    <a:pt x="213" y="730"/>
                  </a:cubicBezTo>
                  <a:cubicBezTo>
                    <a:pt x="213" y="608"/>
                    <a:pt x="183" y="457"/>
                    <a:pt x="122" y="335"/>
                  </a:cubicBezTo>
                  <a:cubicBezTo>
                    <a:pt x="122" y="213"/>
                    <a:pt x="61" y="92"/>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 name="Google Shape;670;p43">
              <a:extLst>
                <a:ext uri="{FF2B5EF4-FFF2-40B4-BE49-F238E27FC236}">
                  <a16:creationId xmlns:a16="http://schemas.microsoft.com/office/drawing/2014/main" id="{3B7A27B6-905A-A4BF-677D-E590C68C4F9F}"/>
                </a:ext>
              </a:extLst>
            </p:cNvPr>
            <p:cNvSpPr/>
            <p:nvPr/>
          </p:nvSpPr>
          <p:spPr>
            <a:xfrm>
              <a:off x="5343825" y="3643150"/>
              <a:ext cx="28150" cy="36550"/>
            </a:xfrm>
            <a:custGeom>
              <a:avLst/>
              <a:gdLst/>
              <a:ahLst/>
              <a:cxnLst/>
              <a:rect l="l" t="t" r="r" b="b"/>
              <a:pathLst>
                <a:path w="1126" h="1462" extrusionOk="0">
                  <a:moveTo>
                    <a:pt x="1122" y="1"/>
                  </a:moveTo>
                  <a:cubicBezTo>
                    <a:pt x="1084" y="1"/>
                    <a:pt x="932" y="382"/>
                    <a:pt x="639" y="762"/>
                  </a:cubicBezTo>
                  <a:cubicBezTo>
                    <a:pt x="305" y="1188"/>
                    <a:pt x="1" y="1431"/>
                    <a:pt x="1" y="1462"/>
                  </a:cubicBezTo>
                  <a:cubicBezTo>
                    <a:pt x="517" y="1127"/>
                    <a:pt x="913" y="610"/>
                    <a:pt x="1125" y="3"/>
                  </a:cubicBezTo>
                  <a:cubicBezTo>
                    <a:pt x="1124" y="1"/>
                    <a:pt x="1123" y="1"/>
                    <a:pt x="11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 name="Google Shape;671;p43">
              <a:extLst>
                <a:ext uri="{FF2B5EF4-FFF2-40B4-BE49-F238E27FC236}">
                  <a16:creationId xmlns:a16="http://schemas.microsoft.com/office/drawing/2014/main" id="{DAC86AEE-A3E6-11AB-F117-927A5F28D444}"/>
                </a:ext>
              </a:extLst>
            </p:cNvPr>
            <p:cNvSpPr/>
            <p:nvPr/>
          </p:nvSpPr>
          <p:spPr>
            <a:xfrm>
              <a:off x="5356750" y="3662200"/>
              <a:ext cx="26625" cy="5500"/>
            </a:xfrm>
            <a:custGeom>
              <a:avLst/>
              <a:gdLst/>
              <a:ahLst/>
              <a:cxnLst/>
              <a:rect l="l" t="t" r="r" b="b"/>
              <a:pathLst>
                <a:path w="1065" h="220" extrusionOk="0">
                  <a:moveTo>
                    <a:pt x="1064" y="0"/>
                  </a:moveTo>
                  <a:cubicBezTo>
                    <a:pt x="882" y="0"/>
                    <a:pt x="700" y="0"/>
                    <a:pt x="517" y="31"/>
                  </a:cubicBezTo>
                  <a:cubicBezTo>
                    <a:pt x="335" y="61"/>
                    <a:pt x="152" y="122"/>
                    <a:pt x="0" y="213"/>
                  </a:cubicBezTo>
                  <a:cubicBezTo>
                    <a:pt x="0" y="217"/>
                    <a:pt x="5" y="219"/>
                    <a:pt x="14" y="219"/>
                  </a:cubicBezTo>
                  <a:cubicBezTo>
                    <a:pt x="70" y="219"/>
                    <a:pt x="286" y="148"/>
                    <a:pt x="548" y="122"/>
                  </a:cubicBezTo>
                  <a:cubicBezTo>
                    <a:pt x="730" y="92"/>
                    <a:pt x="912" y="61"/>
                    <a:pt x="10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 name="Google Shape;672;p43">
              <a:extLst>
                <a:ext uri="{FF2B5EF4-FFF2-40B4-BE49-F238E27FC236}">
                  <a16:creationId xmlns:a16="http://schemas.microsoft.com/office/drawing/2014/main" id="{F357A363-93BF-6C26-8316-6B3E869848F6}"/>
                </a:ext>
              </a:extLst>
            </p:cNvPr>
            <p:cNvSpPr/>
            <p:nvPr/>
          </p:nvSpPr>
          <p:spPr>
            <a:xfrm>
              <a:off x="5347625" y="3653075"/>
              <a:ext cx="5350" cy="18275"/>
            </a:xfrm>
            <a:custGeom>
              <a:avLst/>
              <a:gdLst/>
              <a:ahLst/>
              <a:cxnLst/>
              <a:rect l="l" t="t" r="r" b="b"/>
              <a:pathLst>
                <a:path w="214" h="731" extrusionOk="0">
                  <a:moveTo>
                    <a:pt x="1" y="1"/>
                  </a:moveTo>
                  <a:cubicBezTo>
                    <a:pt x="1" y="122"/>
                    <a:pt x="31" y="244"/>
                    <a:pt x="62" y="365"/>
                  </a:cubicBezTo>
                  <a:cubicBezTo>
                    <a:pt x="92" y="487"/>
                    <a:pt x="153" y="609"/>
                    <a:pt x="213" y="730"/>
                  </a:cubicBezTo>
                  <a:cubicBezTo>
                    <a:pt x="213" y="609"/>
                    <a:pt x="183" y="457"/>
                    <a:pt x="153" y="335"/>
                  </a:cubicBezTo>
                  <a:cubicBezTo>
                    <a:pt x="122" y="213"/>
                    <a:pt x="62" y="92"/>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 name="Google Shape;673;p43">
              <a:extLst>
                <a:ext uri="{FF2B5EF4-FFF2-40B4-BE49-F238E27FC236}">
                  <a16:creationId xmlns:a16="http://schemas.microsoft.com/office/drawing/2014/main" id="{288E072D-697C-D68F-3F37-D53396506EE3}"/>
                </a:ext>
              </a:extLst>
            </p:cNvPr>
            <p:cNvSpPr/>
            <p:nvPr/>
          </p:nvSpPr>
          <p:spPr>
            <a:xfrm>
              <a:off x="5207050" y="3943925"/>
              <a:ext cx="46375" cy="4175"/>
            </a:xfrm>
            <a:custGeom>
              <a:avLst/>
              <a:gdLst/>
              <a:ahLst/>
              <a:cxnLst/>
              <a:rect l="l" t="t" r="r" b="b"/>
              <a:pathLst>
                <a:path w="1855" h="167" extrusionOk="0">
                  <a:moveTo>
                    <a:pt x="928" y="1"/>
                  </a:moveTo>
                  <a:cubicBezTo>
                    <a:pt x="616" y="1"/>
                    <a:pt x="304" y="54"/>
                    <a:pt x="1" y="160"/>
                  </a:cubicBezTo>
                  <a:cubicBezTo>
                    <a:pt x="5" y="164"/>
                    <a:pt x="17" y="166"/>
                    <a:pt x="35" y="166"/>
                  </a:cubicBezTo>
                  <a:cubicBezTo>
                    <a:pt x="146" y="166"/>
                    <a:pt x="500" y="99"/>
                    <a:pt x="943" y="99"/>
                  </a:cubicBezTo>
                  <a:cubicBezTo>
                    <a:pt x="1360" y="99"/>
                    <a:pt x="1732" y="166"/>
                    <a:pt x="1830" y="166"/>
                  </a:cubicBezTo>
                  <a:cubicBezTo>
                    <a:pt x="1846" y="166"/>
                    <a:pt x="1855" y="164"/>
                    <a:pt x="1855" y="160"/>
                  </a:cubicBezTo>
                  <a:cubicBezTo>
                    <a:pt x="1551" y="54"/>
                    <a:pt x="1239" y="1"/>
                    <a:pt x="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 name="Google Shape;674;p43">
              <a:extLst>
                <a:ext uri="{FF2B5EF4-FFF2-40B4-BE49-F238E27FC236}">
                  <a16:creationId xmlns:a16="http://schemas.microsoft.com/office/drawing/2014/main" id="{7176D410-D9A0-B18D-58B3-D951B76F2D94}"/>
                </a:ext>
              </a:extLst>
            </p:cNvPr>
            <p:cNvSpPr/>
            <p:nvPr/>
          </p:nvSpPr>
          <p:spPr>
            <a:xfrm>
              <a:off x="5214650" y="3927400"/>
              <a:ext cx="21300" cy="18250"/>
            </a:xfrm>
            <a:custGeom>
              <a:avLst/>
              <a:gdLst/>
              <a:ahLst/>
              <a:cxnLst/>
              <a:rect l="l" t="t" r="r" b="b"/>
              <a:pathLst>
                <a:path w="852" h="730" extrusionOk="0">
                  <a:moveTo>
                    <a:pt x="0" y="0"/>
                  </a:moveTo>
                  <a:lnTo>
                    <a:pt x="0" y="0"/>
                  </a:lnTo>
                  <a:cubicBezTo>
                    <a:pt x="122" y="152"/>
                    <a:pt x="244" y="274"/>
                    <a:pt x="396" y="396"/>
                  </a:cubicBezTo>
                  <a:cubicBezTo>
                    <a:pt x="517" y="548"/>
                    <a:pt x="669" y="639"/>
                    <a:pt x="852" y="730"/>
                  </a:cubicBezTo>
                  <a:cubicBezTo>
                    <a:pt x="852" y="700"/>
                    <a:pt x="669" y="548"/>
                    <a:pt x="426" y="335"/>
                  </a:cubicBezTo>
                  <a:cubicBezTo>
                    <a:pt x="304" y="213"/>
                    <a:pt x="152" y="9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 name="Google Shape;675;p43">
              <a:extLst>
                <a:ext uri="{FF2B5EF4-FFF2-40B4-BE49-F238E27FC236}">
                  <a16:creationId xmlns:a16="http://schemas.microsoft.com/office/drawing/2014/main" id="{495D1273-FA4D-2880-B712-AB4E79ED2856}"/>
                </a:ext>
              </a:extLst>
            </p:cNvPr>
            <p:cNvSpPr/>
            <p:nvPr/>
          </p:nvSpPr>
          <p:spPr>
            <a:xfrm>
              <a:off x="5229850" y="3945625"/>
              <a:ext cx="11425" cy="16000"/>
            </a:xfrm>
            <a:custGeom>
              <a:avLst/>
              <a:gdLst/>
              <a:ahLst/>
              <a:cxnLst/>
              <a:rect l="l" t="t" r="r" b="b"/>
              <a:pathLst>
                <a:path w="457" h="640" extrusionOk="0">
                  <a:moveTo>
                    <a:pt x="456" y="1"/>
                  </a:moveTo>
                  <a:cubicBezTo>
                    <a:pt x="426" y="1"/>
                    <a:pt x="304" y="123"/>
                    <a:pt x="183" y="305"/>
                  </a:cubicBezTo>
                  <a:cubicBezTo>
                    <a:pt x="61" y="457"/>
                    <a:pt x="0" y="639"/>
                    <a:pt x="0" y="639"/>
                  </a:cubicBezTo>
                  <a:cubicBezTo>
                    <a:pt x="92" y="548"/>
                    <a:pt x="183" y="457"/>
                    <a:pt x="244" y="335"/>
                  </a:cubicBezTo>
                  <a:cubicBezTo>
                    <a:pt x="335" y="244"/>
                    <a:pt x="396" y="123"/>
                    <a:pt x="4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 name="Google Shape;676;p43">
              <a:extLst>
                <a:ext uri="{FF2B5EF4-FFF2-40B4-BE49-F238E27FC236}">
                  <a16:creationId xmlns:a16="http://schemas.microsoft.com/office/drawing/2014/main" id="{323615F9-DEB0-CF9E-F869-B7311B953740}"/>
                </a:ext>
              </a:extLst>
            </p:cNvPr>
            <p:cNvSpPr/>
            <p:nvPr/>
          </p:nvSpPr>
          <p:spPr>
            <a:xfrm>
              <a:off x="5307350" y="3787700"/>
              <a:ext cx="12200" cy="11450"/>
            </a:xfrm>
            <a:custGeom>
              <a:avLst/>
              <a:gdLst/>
              <a:ahLst/>
              <a:cxnLst/>
              <a:rect l="l" t="t" r="r" b="b"/>
              <a:pathLst>
                <a:path w="488" h="458" extrusionOk="0">
                  <a:moveTo>
                    <a:pt x="240" y="98"/>
                  </a:moveTo>
                  <a:lnTo>
                    <a:pt x="240" y="98"/>
                  </a:lnTo>
                  <a:cubicBezTo>
                    <a:pt x="250" y="109"/>
                    <a:pt x="262" y="123"/>
                    <a:pt x="274" y="148"/>
                  </a:cubicBezTo>
                  <a:cubicBezTo>
                    <a:pt x="335" y="178"/>
                    <a:pt x="274" y="208"/>
                    <a:pt x="244" y="239"/>
                  </a:cubicBezTo>
                  <a:cubicBezTo>
                    <a:pt x="240" y="243"/>
                    <a:pt x="235" y="245"/>
                    <a:pt x="231" y="245"/>
                  </a:cubicBezTo>
                  <a:cubicBezTo>
                    <a:pt x="206" y="245"/>
                    <a:pt x="183" y="174"/>
                    <a:pt x="183" y="148"/>
                  </a:cubicBezTo>
                  <a:lnTo>
                    <a:pt x="122" y="148"/>
                  </a:lnTo>
                  <a:cubicBezTo>
                    <a:pt x="183" y="148"/>
                    <a:pt x="244" y="148"/>
                    <a:pt x="244" y="117"/>
                  </a:cubicBezTo>
                  <a:cubicBezTo>
                    <a:pt x="244" y="111"/>
                    <a:pt x="243" y="105"/>
                    <a:pt x="240" y="98"/>
                  </a:cubicBezTo>
                  <a:close/>
                  <a:moveTo>
                    <a:pt x="290" y="0"/>
                  </a:moveTo>
                  <a:cubicBezTo>
                    <a:pt x="242" y="0"/>
                    <a:pt x="214" y="36"/>
                    <a:pt x="214" y="56"/>
                  </a:cubicBezTo>
                  <a:cubicBezTo>
                    <a:pt x="214" y="60"/>
                    <a:pt x="214" y="63"/>
                    <a:pt x="215" y="66"/>
                  </a:cubicBezTo>
                  <a:lnTo>
                    <a:pt x="215" y="66"/>
                  </a:lnTo>
                  <a:cubicBezTo>
                    <a:pt x="200" y="52"/>
                    <a:pt x="179" y="39"/>
                    <a:pt x="153" y="26"/>
                  </a:cubicBezTo>
                  <a:lnTo>
                    <a:pt x="122" y="26"/>
                  </a:lnTo>
                  <a:lnTo>
                    <a:pt x="92" y="56"/>
                  </a:lnTo>
                  <a:cubicBezTo>
                    <a:pt x="31" y="117"/>
                    <a:pt x="1" y="208"/>
                    <a:pt x="31" y="269"/>
                  </a:cubicBezTo>
                  <a:cubicBezTo>
                    <a:pt x="58" y="375"/>
                    <a:pt x="130" y="458"/>
                    <a:pt x="228" y="458"/>
                  </a:cubicBezTo>
                  <a:cubicBezTo>
                    <a:pt x="243" y="458"/>
                    <a:pt x="258" y="456"/>
                    <a:pt x="274" y="452"/>
                  </a:cubicBezTo>
                  <a:cubicBezTo>
                    <a:pt x="396" y="421"/>
                    <a:pt x="457" y="330"/>
                    <a:pt x="487" y="239"/>
                  </a:cubicBezTo>
                  <a:cubicBezTo>
                    <a:pt x="487" y="148"/>
                    <a:pt x="457" y="87"/>
                    <a:pt x="365" y="26"/>
                  </a:cubicBezTo>
                  <a:cubicBezTo>
                    <a:pt x="337" y="7"/>
                    <a:pt x="312" y="0"/>
                    <a:pt x="2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3" name="Google Shape;677;p43">
              <a:extLst>
                <a:ext uri="{FF2B5EF4-FFF2-40B4-BE49-F238E27FC236}">
                  <a16:creationId xmlns:a16="http://schemas.microsoft.com/office/drawing/2014/main" id="{6F160720-6F23-A7D1-E04F-75CAF8EA981E}"/>
                </a:ext>
              </a:extLst>
            </p:cNvPr>
            <p:cNvSpPr/>
            <p:nvPr/>
          </p:nvSpPr>
          <p:spPr>
            <a:xfrm>
              <a:off x="5316675" y="3915350"/>
              <a:ext cx="13500" cy="11375"/>
            </a:xfrm>
            <a:custGeom>
              <a:avLst/>
              <a:gdLst/>
              <a:ahLst/>
              <a:cxnLst/>
              <a:rect l="l" t="t" r="r" b="b"/>
              <a:pathLst>
                <a:path w="540" h="455" extrusionOk="0">
                  <a:moveTo>
                    <a:pt x="277" y="88"/>
                  </a:moveTo>
                  <a:cubicBezTo>
                    <a:pt x="294" y="100"/>
                    <a:pt x="310" y="115"/>
                    <a:pt x="327" y="148"/>
                  </a:cubicBezTo>
                  <a:cubicBezTo>
                    <a:pt x="357" y="209"/>
                    <a:pt x="327" y="209"/>
                    <a:pt x="296" y="239"/>
                  </a:cubicBezTo>
                  <a:cubicBezTo>
                    <a:pt x="288" y="244"/>
                    <a:pt x="281" y="245"/>
                    <a:pt x="274" y="245"/>
                  </a:cubicBezTo>
                  <a:cubicBezTo>
                    <a:pt x="241" y="245"/>
                    <a:pt x="236" y="192"/>
                    <a:pt x="236" y="160"/>
                  </a:cubicBezTo>
                  <a:lnTo>
                    <a:pt x="236" y="160"/>
                  </a:lnTo>
                  <a:cubicBezTo>
                    <a:pt x="271" y="157"/>
                    <a:pt x="296" y="138"/>
                    <a:pt x="296" y="118"/>
                  </a:cubicBezTo>
                  <a:cubicBezTo>
                    <a:pt x="296" y="118"/>
                    <a:pt x="290" y="105"/>
                    <a:pt x="277" y="88"/>
                  </a:cubicBezTo>
                  <a:close/>
                  <a:moveTo>
                    <a:pt x="322" y="1"/>
                  </a:moveTo>
                  <a:cubicBezTo>
                    <a:pt x="273" y="1"/>
                    <a:pt x="245" y="27"/>
                    <a:pt x="237" y="47"/>
                  </a:cubicBezTo>
                  <a:lnTo>
                    <a:pt x="237" y="47"/>
                  </a:lnTo>
                  <a:cubicBezTo>
                    <a:pt x="228" y="40"/>
                    <a:pt x="217" y="32"/>
                    <a:pt x="205" y="27"/>
                  </a:cubicBezTo>
                  <a:lnTo>
                    <a:pt x="175" y="27"/>
                  </a:lnTo>
                  <a:lnTo>
                    <a:pt x="144" y="57"/>
                  </a:lnTo>
                  <a:cubicBezTo>
                    <a:pt x="0" y="201"/>
                    <a:pt x="102" y="454"/>
                    <a:pt x="294" y="454"/>
                  </a:cubicBezTo>
                  <a:cubicBezTo>
                    <a:pt x="305" y="454"/>
                    <a:pt x="316" y="454"/>
                    <a:pt x="327" y="452"/>
                  </a:cubicBezTo>
                  <a:cubicBezTo>
                    <a:pt x="418" y="422"/>
                    <a:pt x="509" y="330"/>
                    <a:pt x="540" y="239"/>
                  </a:cubicBezTo>
                  <a:cubicBezTo>
                    <a:pt x="540" y="148"/>
                    <a:pt x="479" y="87"/>
                    <a:pt x="418" y="27"/>
                  </a:cubicBezTo>
                  <a:cubicBezTo>
                    <a:pt x="380" y="8"/>
                    <a:pt x="348" y="1"/>
                    <a:pt x="3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 name="Google Shape;678;p43">
              <a:extLst>
                <a:ext uri="{FF2B5EF4-FFF2-40B4-BE49-F238E27FC236}">
                  <a16:creationId xmlns:a16="http://schemas.microsoft.com/office/drawing/2014/main" id="{7A55B6A1-D335-792B-2E8B-4C80DF4FEDE3}"/>
                </a:ext>
              </a:extLst>
            </p:cNvPr>
            <p:cNvSpPr/>
            <p:nvPr/>
          </p:nvSpPr>
          <p:spPr>
            <a:xfrm>
              <a:off x="5326350" y="4028575"/>
              <a:ext cx="12175" cy="10750"/>
            </a:xfrm>
            <a:custGeom>
              <a:avLst/>
              <a:gdLst/>
              <a:ahLst/>
              <a:cxnLst/>
              <a:rect l="l" t="t" r="r" b="b"/>
              <a:pathLst>
                <a:path w="487" h="430" extrusionOk="0">
                  <a:moveTo>
                    <a:pt x="300" y="0"/>
                  </a:moveTo>
                  <a:cubicBezTo>
                    <a:pt x="242" y="0"/>
                    <a:pt x="213" y="36"/>
                    <a:pt x="213" y="57"/>
                  </a:cubicBezTo>
                  <a:cubicBezTo>
                    <a:pt x="213" y="87"/>
                    <a:pt x="274" y="57"/>
                    <a:pt x="305" y="118"/>
                  </a:cubicBezTo>
                  <a:cubicBezTo>
                    <a:pt x="335" y="178"/>
                    <a:pt x="274" y="209"/>
                    <a:pt x="244" y="239"/>
                  </a:cubicBezTo>
                  <a:cubicBezTo>
                    <a:pt x="217" y="239"/>
                    <a:pt x="190" y="192"/>
                    <a:pt x="184" y="139"/>
                  </a:cubicBezTo>
                  <a:lnTo>
                    <a:pt x="184" y="139"/>
                  </a:lnTo>
                  <a:cubicBezTo>
                    <a:pt x="219" y="130"/>
                    <a:pt x="244" y="118"/>
                    <a:pt x="244" y="118"/>
                  </a:cubicBezTo>
                  <a:cubicBezTo>
                    <a:pt x="244" y="87"/>
                    <a:pt x="213" y="57"/>
                    <a:pt x="153" y="26"/>
                  </a:cubicBezTo>
                  <a:lnTo>
                    <a:pt x="122" y="26"/>
                  </a:lnTo>
                  <a:lnTo>
                    <a:pt x="92" y="57"/>
                  </a:lnTo>
                  <a:cubicBezTo>
                    <a:pt x="31" y="87"/>
                    <a:pt x="1" y="178"/>
                    <a:pt x="31" y="270"/>
                  </a:cubicBezTo>
                  <a:cubicBezTo>
                    <a:pt x="56" y="370"/>
                    <a:pt x="144" y="429"/>
                    <a:pt x="225" y="429"/>
                  </a:cubicBezTo>
                  <a:cubicBezTo>
                    <a:pt x="242" y="429"/>
                    <a:pt x="259" y="427"/>
                    <a:pt x="274" y="422"/>
                  </a:cubicBezTo>
                  <a:cubicBezTo>
                    <a:pt x="396" y="422"/>
                    <a:pt x="457" y="330"/>
                    <a:pt x="487" y="239"/>
                  </a:cubicBezTo>
                  <a:cubicBezTo>
                    <a:pt x="487" y="148"/>
                    <a:pt x="457" y="57"/>
                    <a:pt x="396" y="26"/>
                  </a:cubicBezTo>
                  <a:cubicBezTo>
                    <a:pt x="358" y="8"/>
                    <a:pt x="326" y="0"/>
                    <a:pt x="3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 name="Google Shape;679;p43">
              <a:extLst>
                <a:ext uri="{FF2B5EF4-FFF2-40B4-BE49-F238E27FC236}">
                  <a16:creationId xmlns:a16="http://schemas.microsoft.com/office/drawing/2014/main" id="{6804BC49-D017-39A7-4217-627769026D55}"/>
                </a:ext>
              </a:extLst>
            </p:cNvPr>
            <p:cNvSpPr/>
            <p:nvPr/>
          </p:nvSpPr>
          <p:spPr>
            <a:xfrm>
              <a:off x="5288350" y="3668375"/>
              <a:ext cx="12200" cy="11325"/>
            </a:xfrm>
            <a:custGeom>
              <a:avLst/>
              <a:gdLst/>
              <a:ahLst/>
              <a:cxnLst/>
              <a:rect l="l" t="t" r="r" b="b"/>
              <a:pathLst>
                <a:path w="488" h="453" extrusionOk="0">
                  <a:moveTo>
                    <a:pt x="235" y="89"/>
                  </a:moveTo>
                  <a:cubicBezTo>
                    <a:pt x="246" y="96"/>
                    <a:pt x="260" y="104"/>
                    <a:pt x="274" y="118"/>
                  </a:cubicBezTo>
                  <a:cubicBezTo>
                    <a:pt x="305" y="179"/>
                    <a:pt x="274" y="209"/>
                    <a:pt x="244" y="240"/>
                  </a:cubicBezTo>
                  <a:cubicBezTo>
                    <a:pt x="240" y="244"/>
                    <a:pt x="236" y="246"/>
                    <a:pt x="232" y="246"/>
                  </a:cubicBezTo>
                  <a:cubicBezTo>
                    <a:pt x="210" y="246"/>
                    <a:pt x="191" y="195"/>
                    <a:pt x="185" y="147"/>
                  </a:cubicBezTo>
                  <a:lnTo>
                    <a:pt x="185" y="147"/>
                  </a:lnTo>
                  <a:cubicBezTo>
                    <a:pt x="219" y="145"/>
                    <a:pt x="244" y="138"/>
                    <a:pt x="244" y="118"/>
                  </a:cubicBezTo>
                  <a:cubicBezTo>
                    <a:pt x="244" y="109"/>
                    <a:pt x="241" y="99"/>
                    <a:pt x="235" y="89"/>
                  </a:cubicBezTo>
                  <a:close/>
                  <a:moveTo>
                    <a:pt x="290" y="1"/>
                  </a:moveTo>
                  <a:cubicBezTo>
                    <a:pt x="243" y="1"/>
                    <a:pt x="214" y="36"/>
                    <a:pt x="214" y="57"/>
                  </a:cubicBezTo>
                  <a:cubicBezTo>
                    <a:pt x="214" y="61"/>
                    <a:pt x="214" y="64"/>
                    <a:pt x="215" y="66"/>
                  </a:cubicBezTo>
                  <a:lnTo>
                    <a:pt x="215" y="66"/>
                  </a:lnTo>
                  <a:cubicBezTo>
                    <a:pt x="200" y="53"/>
                    <a:pt x="179" y="40"/>
                    <a:pt x="153" y="27"/>
                  </a:cubicBezTo>
                  <a:lnTo>
                    <a:pt x="122" y="27"/>
                  </a:lnTo>
                  <a:lnTo>
                    <a:pt x="92" y="57"/>
                  </a:lnTo>
                  <a:cubicBezTo>
                    <a:pt x="31" y="118"/>
                    <a:pt x="1" y="209"/>
                    <a:pt x="31" y="270"/>
                  </a:cubicBezTo>
                  <a:cubicBezTo>
                    <a:pt x="31" y="392"/>
                    <a:pt x="153" y="453"/>
                    <a:pt x="274" y="453"/>
                  </a:cubicBezTo>
                  <a:cubicBezTo>
                    <a:pt x="396" y="422"/>
                    <a:pt x="457" y="331"/>
                    <a:pt x="487" y="240"/>
                  </a:cubicBezTo>
                  <a:cubicBezTo>
                    <a:pt x="487" y="149"/>
                    <a:pt x="457" y="88"/>
                    <a:pt x="366" y="27"/>
                  </a:cubicBezTo>
                  <a:cubicBezTo>
                    <a:pt x="337" y="8"/>
                    <a:pt x="312" y="1"/>
                    <a:pt x="2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 name="Google Shape;680;p43">
              <a:extLst>
                <a:ext uri="{FF2B5EF4-FFF2-40B4-BE49-F238E27FC236}">
                  <a16:creationId xmlns:a16="http://schemas.microsoft.com/office/drawing/2014/main" id="{D4D27301-48FD-8550-BA03-9F3295641A7C}"/>
                </a:ext>
              </a:extLst>
            </p:cNvPr>
            <p:cNvSpPr/>
            <p:nvPr/>
          </p:nvSpPr>
          <p:spPr>
            <a:xfrm>
              <a:off x="4883325" y="4245950"/>
              <a:ext cx="1067675" cy="289550"/>
            </a:xfrm>
            <a:custGeom>
              <a:avLst/>
              <a:gdLst/>
              <a:ahLst/>
              <a:cxnLst/>
              <a:rect l="l" t="t" r="r" b="b"/>
              <a:pathLst>
                <a:path w="42707" h="11582" extrusionOk="0">
                  <a:moveTo>
                    <a:pt x="22951" y="1"/>
                  </a:moveTo>
                  <a:cubicBezTo>
                    <a:pt x="14071" y="1"/>
                    <a:pt x="3831" y="177"/>
                    <a:pt x="3831" y="177"/>
                  </a:cubicBezTo>
                  <a:cubicBezTo>
                    <a:pt x="3831" y="177"/>
                    <a:pt x="1" y="10754"/>
                    <a:pt x="9302" y="11180"/>
                  </a:cubicBezTo>
                  <a:cubicBezTo>
                    <a:pt x="15405" y="11469"/>
                    <a:pt x="22976" y="11530"/>
                    <a:pt x="28261" y="11530"/>
                  </a:cubicBezTo>
                  <a:cubicBezTo>
                    <a:pt x="30189" y="11530"/>
                    <a:pt x="31813" y="11522"/>
                    <a:pt x="32950" y="11514"/>
                  </a:cubicBezTo>
                  <a:cubicBezTo>
                    <a:pt x="33837" y="11514"/>
                    <a:pt x="34650" y="11582"/>
                    <a:pt x="35443" y="11582"/>
                  </a:cubicBezTo>
                  <a:cubicBezTo>
                    <a:pt x="36415" y="11582"/>
                    <a:pt x="37355" y="11480"/>
                    <a:pt x="38360" y="11028"/>
                  </a:cubicBezTo>
                  <a:cubicBezTo>
                    <a:pt x="40336" y="10146"/>
                    <a:pt x="42342" y="8687"/>
                    <a:pt x="42494" y="6377"/>
                  </a:cubicBezTo>
                  <a:cubicBezTo>
                    <a:pt x="42707" y="3368"/>
                    <a:pt x="40731" y="572"/>
                    <a:pt x="33801" y="177"/>
                  </a:cubicBezTo>
                  <a:cubicBezTo>
                    <a:pt x="31491" y="45"/>
                    <a:pt x="27391" y="1"/>
                    <a:pt x="229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 name="Google Shape;681;p43">
              <a:extLst>
                <a:ext uri="{FF2B5EF4-FFF2-40B4-BE49-F238E27FC236}">
                  <a16:creationId xmlns:a16="http://schemas.microsoft.com/office/drawing/2014/main" id="{F3D94C6F-E74C-0423-1CA7-0980CDDB2BFE}"/>
                </a:ext>
              </a:extLst>
            </p:cNvPr>
            <p:cNvSpPr/>
            <p:nvPr/>
          </p:nvSpPr>
          <p:spPr>
            <a:xfrm>
              <a:off x="5020125" y="4249500"/>
              <a:ext cx="8375" cy="17700"/>
            </a:xfrm>
            <a:custGeom>
              <a:avLst/>
              <a:gdLst/>
              <a:ahLst/>
              <a:cxnLst/>
              <a:rect l="l" t="t" r="r" b="b"/>
              <a:pathLst>
                <a:path w="335" h="708" extrusionOk="0">
                  <a:moveTo>
                    <a:pt x="266" y="1"/>
                  </a:moveTo>
                  <a:cubicBezTo>
                    <a:pt x="230" y="1"/>
                    <a:pt x="145" y="170"/>
                    <a:pt x="61" y="339"/>
                  </a:cubicBezTo>
                  <a:cubicBezTo>
                    <a:pt x="0" y="521"/>
                    <a:pt x="0" y="703"/>
                    <a:pt x="31" y="703"/>
                  </a:cubicBezTo>
                  <a:cubicBezTo>
                    <a:pt x="36" y="706"/>
                    <a:pt x="41" y="707"/>
                    <a:pt x="47" y="707"/>
                  </a:cubicBezTo>
                  <a:cubicBezTo>
                    <a:pt x="107" y="707"/>
                    <a:pt x="188" y="566"/>
                    <a:pt x="243" y="399"/>
                  </a:cubicBezTo>
                  <a:cubicBezTo>
                    <a:pt x="335" y="187"/>
                    <a:pt x="335" y="35"/>
                    <a:pt x="274" y="4"/>
                  </a:cubicBezTo>
                  <a:cubicBezTo>
                    <a:pt x="271" y="2"/>
                    <a:pt x="269" y="1"/>
                    <a:pt x="26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 name="Google Shape;682;p43">
              <a:extLst>
                <a:ext uri="{FF2B5EF4-FFF2-40B4-BE49-F238E27FC236}">
                  <a16:creationId xmlns:a16="http://schemas.microsoft.com/office/drawing/2014/main" id="{3402482A-3E55-3115-9FC2-B53A145FC713}"/>
                </a:ext>
              </a:extLst>
            </p:cNvPr>
            <p:cNvSpPr/>
            <p:nvPr/>
          </p:nvSpPr>
          <p:spPr>
            <a:xfrm>
              <a:off x="5005675" y="4304300"/>
              <a:ext cx="6875" cy="38025"/>
            </a:xfrm>
            <a:custGeom>
              <a:avLst/>
              <a:gdLst/>
              <a:ahLst/>
              <a:cxnLst/>
              <a:rect l="l" t="t" r="r" b="b"/>
              <a:pathLst>
                <a:path w="275" h="1521" extrusionOk="0">
                  <a:moveTo>
                    <a:pt x="213" y="1"/>
                  </a:moveTo>
                  <a:cubicBezTo>
                    <a:pt x="92" y="244"/>
                    <a:pt x="1" y="517"/>
                    <a:pt x="31" y="761"/>
                  </a:cubicBezTo>
                  <a:cubicBezTo>
                    <a:pt x="1" y="1186"/>
                    <a:pt x="61" y="1520"/>
                    <a:pt x="122" y="1520"/>
                  </a:cubicBezTo>
                  <a:cubicBezTo>
                    <a:pt x="213" y="1277"/>
                    <a:pt x="244" y="1034"/>
                    <a:pt x="213" y="761"/>
                  </a:cubicBezTo>
                  <a:cubicBezTo>
                    <a:pt x="244" y="365"/>
                    <a:pt x="274" y="1"/>
                    <a:pt x="2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683;p43">
              <a:extLst>
                <a:ext uri="{FF2B5EF4-FFF2-40B4-BE49-F238E27FC236}">
                  <a16:creationId xmlns:a16="http://schemas.microsoft.com/office/drawing/2014/main" id="{A6C0B525-8864-4918-0696-9EA3026DCFEA}"/>
                </a:ext>
              </a:extLst>
            </p:cNvPr>
            <p:cNvSpPr/>
            <p:nvPr/>
          </p:nvSpPr>
          <p:spPr>
            <a:xfrm>
              <a:off x="5016325" y="4379525"/>
              <a:ext cx="25100" cy="31275"/>
            </a:xfrm>
            <a:custGeom>
              <a:avLst/>
              <a:gdLst/>
              <a:ahLst/>
              <a:cxnLst/>
              <a:rect l="l" t="t" r="r" b="b"/>
              <a:pathLst>
                <a:path w="1004" h="1251" extrusionOk="0">
                  <a:moveTo>
                    <a:pt x="61" y="1"/>
                  </a:moveTo>
                  <a:cubicBezTo>
                    <a:pt x="0" y="31"/>
                    <a:pt x="122" y="366"/>
                    <a:pt x="365" y="730"/>
                  </a:cubicBezTo>
                  <a:cubicBezTo>
                    <a:pt x="591" y="1069"/>
                    <a:pt x="869" y="1250"/>
                    <a:pt x="932" y="1250"/>
                  </a:cubicBezTo>
                  <a:cubicBezTo>
                    <a:pt x="937" y="1250"/>
                    <a:pt x="940" y="1249"/>
                    <a:pt x="942" y="1247"/>
                  </a:cubicBezTo>
                  <a:cubicBezTo>
                    <a:pt x="1003" y="1217"/>
                    <a:pt x="760" y="943"/>
                    <a:pt x="517" y="609"/>
                  </a:cubicBezTo>
                  <a:cubicBezTo>
                    <a:pt x="274" y="274"/>
                    <a:pt x="122" y="1"/>
                    <a:pt x="6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684;p43">
              <a:extLst>
                <a:ext uri="{FF2B5EF4-FFF2-40B4-BE49-F238E27FC236}">
                  <a16:creationId xmlns:a16="http://schemas.microsoft.com/office/drawing/2014/main" id="{23A840F8-75DE-DFFE-B4F5-B1AFEE9F6441}"/>
                </a:ext>
              </a:extLst>
            </p:cNvPr>
            <p:cNvSpPr/>
            <p:nvPr/>
          </p:nvSpPr>
          <p:spPr>
            <a:xfrm>
              <a:off x="5073300" y="4428725"/>
              <a:ext cx="38025" cy="10125"/>
            </a:xfrm>
            <a:custGeom>
              <a:avLst/>
              <a:gdLst/>
              <a:ahLst/>
              <a:cxnLst/>
              <a:rect l="l" t="t" r="r" b="b"/>
              <a:pathLst>
                <a:path w="1521" h="405" extrusionOk="0">
                  <a:moveTo>
                    <a:pt x="163" y="1"/>
                  </a:moveTo>
                  <a:cubicBezTo>
                    <a:pt x="118" y="1"/>
                    <a:pt x="74" y="3"/>
                    <a:pt x="31" y="9"/>
                  </a:cubicBezTo>
                  <a:cubicBezTo>
                    <a:pt x="1" y="69"/>
                    <a:pt x="335" y="221"/>
                    <a:pt x="761" y="313"/>
                  </a:cubicBezTo>
                  <a:cubicBezTo>
                    <a:pt x="1016" y="371"/>
                    <a:pt x="1258" y="405"/>
                    <a:pt x="1398" y="405"/>
                  </a:cubicBezTo>
                  <a:cubicBezTo>
                    <a:pt x="1475" y="405"/>
                    <a:pt x="1521" y="395"/>
                    <a:pt x="1521" y="373"/>
                  </a:cubicBezTo>
                  <a:cubicBezTo>
                    <a:pt x="1521" y="313"/>
                    <a:pt x="1186" y="221"/>
                    <a:pt x="791" y="130"/>
                  </a:cubicBezTo>
                  <a:cubicBezTo>
                    <a:pt x="591" y="55"/>
                    <a:pt x="370" y="1"/>
                    <a:pt x="16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 name="Google Shape;685;p43">
              <a:extLst>
                <a:ext uri="{FF2B5EF4-FFF2-40B4-BE49-F238E27FC236}">
                  <a16:creationId xmlns:a16="http://schemas.microsoft.com/office/drawing/2014/main" id="{D80057E4-4ED4-217B-AFF3-8289E20C7AFC}"/>
                </a:ext>
              </a:extLst>
            </p:cNvPr>
            <p:cNvSpPr/>
            <p:nvPr/>
          </p:nvSpPr>
          <p:spPr>
            <a:xfrm>
              <a:off x="5149300" y="4440325"/>
              <a:ext cx="38025" cy="5350"/>
            </a:xfrm>
            <a:custGeom>
              <a:avLst/>
              <a:gdLst/>
              <a:ahLst/>
              <a:cxnLst/>
              <a:rect l="l" t="t" r="r" b="b"/>
              <a:pathLst>
                <a:path w="1521" h="214" extrusionOk="0">
                  <a:moveTo>
                    <a:pt x="760" y="0"/>
                  </a:moveTo>
                  <a:cubicBezTo>
                    <a:pt x="365" y="0"/>
                    <a:pt x="0" y="31"/>
                    <a:pt x="0" y="92"/>
                  </a:cubicBezTo>
                  <a:cubicBezTo>
                    <a:pt x="0" y="152"/>
                    <a:pt x="365" y="213"/>
                    <a:pt x="760" y="213"/>
                  </a:cubicBezTo>
                  <a:cubicBezTo>
                    <a:pt x="1186" y="213"/>
                    <a:pt x="1520" y="183"/>
                    <a:pt x="1520" y="122"/>
                  </a:cubicBezTo>
                  <a:cubicBezTo>
                    <a:pt x="1277" y="31"/>
                    <a:pt x="1034" y="0"/>
                    <a:pt x="76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686;p43">
              <a:extLst>
                <a:ext uri="{FF2B5EF4-FFF2-40B4-BE49-F238E27FC236}">
                  <a16:creationId xmlns:a16="http://schemas.microsoft.com/office/drawing/2014/main" id="{42EA1966-834C-3B89-117B-283E2D39B9A1}"/>
                </a:ext>
              </a:extLst>
            </p:cNvPr>
            <p:cNvSpPr/>
            <p:nvPr/>
          </p:nvSpPr>
          <p:spPr>
            <a:xfrm>
              <a:off x="5226050" y="4441275"/>
              <a:ext cx="38025" cy="5150"/>
            </a:xfrm>
            <a:custGeom>
              <a:avLst/>
              <a:gdLst/>
              <a:ahLst/>
              <a:cxnLst/>
              <a:rect l="l" t="t" r="r" b="b"/>
              <a:pathLst>
                <a:path w="1521" h="206" extrusionOk="0">
                  <a:moveTo>
                    <a:pt x="772" y="0"/>
                  </a:moveTo>
                  <a:cubicBezTo>
                    <a:pt x="517" y="0"/>
                    <a:pt x="259" y="38"/>
                    <a:pt x="0" y="114"/>
                  </a:cubicBezTo>
                  <a:cubicBezTo>
                    <a:pt x="0" y="175"/>
                    <a:pt x="365" y="206"/>
                    <a:pt x="760" y="206"/>
                  </a:cubicBezTo>
                  <a:cubicBezTo>
                    <a:pt x="1186" y="206"/>
                    <a:pt x="1520" y="175"/>
                    <a:pt x="1520" y="114"/>
                  </a:cubicBezTo>
                  <a:cubicBezTo>
                    <a:pt x="1277" y="38"/>
                    <a:pt x="1026" y="0"/>
                    <a:pt x="77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 name="Google Shape;687;p43">
              <a:extLst>
                <a:ext uri="{FF2B5EF4-FFF2-40B4-BE49-F238E27FC236}">
                  <a16:creationId xmlns:a16="http://schemas.microsoft.com/office/drawing/2014/main" id="{41E838BD-D6E5-46F9-B8DC-FED56FFD34D3}"/>
                </a:ext>
              </a:extLst>
            </p:cNvPr>
            <p:cNvSpPr/>
            <p:nvPr/>
          </p:nvSpPr>
          <p:spPr>
            <a:xfrm>
              <a:off x="5303550" y="4441575"/>
              <a:ext cx="38025" cy="5900"/>
            </a:xfrm>
            <a:custGeom>
              <a:avLst/>
              <a:gdLst/>
              <a:ahLst/>
              <a:cxnLst/>
              <a:rect l="l" t="t" r="r" b="b"/>
              <a:pathLst>
                <a:path w="1521" h="236" extrusionOk="0">
                  <a:moveTo>
                    <a:pt x="568" y="0"/>
                  </a:moveTo>
                  <a:cubicBezTo>
                    <a:pt x="361" y="0"/>
                    <a:pt x="163" y="40"/>
                    <a:pt x="1" y="133"/>
                  </a:cubicBezTo>
                  <a:cubicBezTo>
                    <a:pt x="160" y="201"/>
                    <a:pt x="354" y="235"/>
                    <a:pt x="556" y="235"/>
                  </a:cubicBezTo>
                  <a:cubicBezTo>
                    <a:pt x="624" y="235"/>
                    <a:pt x="692" y="232"/>
                    <a:pt x="761" y="224"/>
                  </a:cubicBezTo>
                  <a:cubicBezTo>
                    <a:pt x="1156" y="224"/>
                    <a:pt x="1521" y="194"/>
                    <a:pt x="1521" y="133"/>
                  </a:cubicBezTo>
                  <a:cubicBezTo>
                    <a:pt x="1320" y="58"/>
                    <a:pt x="1100" y="3"/>
                    <a:pt x="892" y="3"/>
                  </a:cubicBezTo>
                  <a:cubicBezTo>
                    <a:pt x="848" y="3"/>
                    <a:pt x="804" y="6"/>
                    <a:pt x="761" y="11"/>
                  </a:cubicBezTo>
                  <a:cubicBezTo>
                    <a:pt x="696" y="4"/>
                    <a:pt x="631" y="0"/>
                    <a:pt x="5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 name="Google Shape;688;p43">
              <a:extLst>
                <a:ext uri="{FF2B5EF4-FFF2-40B4-BE49-F238E27FC236}">
                  <a16:creationId xmlns:a16="http://schemas.microsoft.com/office/drawing/2014/main" id="{BB9D0E9D-52EF-966D-B5F8-5DCB4E4E2407}"/>
                </a:ext>
              </a:extLst>
            </p:cNvPr>
            <p:cNvSpPr/>
            <p:nvPr/>
          </p:nvSpPr>
          <p:spPr>
            <a:xfrm>
              <a:off x="5380300" y="4442000"/>
              <a:ext cx="38025" cy="5475"/>
            </a:xfrm>
            <a:custGeom>
              <a:avLst/>
              <a:gdLst/>
              <a:ahLst/>
              <a:cxnLst/>
              <a:rect l="l" t="t" r="r" b="b"/>
              <a:pathLst>
                <a:path w="1521" h="219" extrusionOk="0">
                  <a:moveTo>
                    <a:pt x="970" y="0"/>
                  </a:moveTo>
                  <a:cubicBezTo>
                    <a:pt x="899" y="0"/>
                    <a:pt x="829" y="8"/>
                    <a:pt x="761" y="25"/>
                  </a:cubicBezTo>
                  <a:cubicBezTo>
                    <a:pt x="335" y="25"/>
                    <a:pt x="1" y="55"/>
                    <a:pt x="1" y="116"/>
                  </a:cubicBezTo>
                  <a:cubicBezTo>
                    <a:pt x="183" y="184"/>
                    <a:pt x="365" y="218"/>
                    <a:pt x="561" y="218"/>
                  </a:cubicBezTo>
                  <a:cubicBezTo>
                    <a:pt x="626" y="218"/>
                    <a:pt x="692" y="215"/>
                    <a:pt x="761" y="207"/>
                  </a:cubicBezTo>
                  <a:cubicBezTo>
                    <a:pt x="1156" y="207"/>
                    <a:pt x="1521" y="177"/>
                    <a:pt x="1521" y="116"/>
                  </a:cubicBezTo>
                  <a:cubicBezTo>
                    <a:pt x="1345" y="50"/>
                    <a:pt x="1154" y="0"/>
                    <a:pt x="97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 name="Google Shape;689;p43">
              <a:extLst>
                <a:ext uri="{FF2B5EF4-FFF2-40B4-BE49-F238E27FC236}">
                  <a16:creationId xmlns:a16="http://schemas.microsoft.com/office/drawing/2014/main" id="{1570AFA3-D5D7-899D-E0FD-59D42B855357}"/>
                </a:ext>
              </a:extLst>
            </p:cNvPr>
            <p:cNvSpPr/>
            <p:nvPr/>
          </p:nvSpPr>
          <p:spPr>
            <a:xfrm>
              <a:off x="5457050" y="4441550"/>
              <a:ext cx="38025" cy="5900"/>
            </a:xfrm>
            <a:custGeom>
              <a:avLst/>
              <a:gdLst/>
              <a:ahLst/>
              <a:cxnLst/>
              <a:rect l="l" t="t" r="r" b="b"/>
              <a:pathLst>
                <a:path w="1521" h="236" extrusionOk="0">
                  <a:moveTo>
                    <a:pt x="948" y="1"/>
                  </a:moveTo>
                  <a:cubicBezTo>
                    <a:pt x="884" y="1"/>
                    <a:pt x="821" y="5"/>
                    <a:pt x="761" y="12"/>
                  </a:cubicBezTo>
                  <a:cubicBezTo>
                    <a:pt x="335" y="12"/>
                    <a:pt x="1" y="73"/>
                    <a:pt x="1" y="103"/>
                  </a:cubicBezTo>
                  <a:cubicBezTo>
                    <a:pt x="186" y="196"/>
                    <a:pt x="372" y="236"/>
                    <a:pt x="572" y="236"/>
                  </a:cubicBezTo>
                  <a:cubicBezTo>
                    <a:pt x="633" y="236"/>
                    <a:pt x="696" y="232"/>
                    <a:pt x="761" y="225"/>
                  </a:cubicBezTo>
                  <a:cubicBezTo>
                    <a:pt x="1156" y="225"/>
                    <a:pt x="1520" y="164"/>
                    <a:pt x="1520" y="103"/>
                  </a:cubicBezTo>
                  <a:cubicBezTo>
                    <a:pt x="1338" y="35"/>
                    <a:pt x="1139" y="1"/>
                    <a:pt x="94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 name="Google Shape;690;p43">
              <a:extLst>
                <a:ext uri="{FF2B5EF4-FFF2-40B4-BE49-F238E27FC236}">
                  <a16:creationId xmlns:a16="http://schemas.microsoft.com/office/drawing/2014/main" id="{B09F574A-44EB-3880-1C7D-C80FC3FF97A6}"/>
                </a:ext>
              </a:extLst>
            </p:cNvPr>
            <p:cNvSpPr/>
            <p:nvPr/>
          </p:nvSpPr>
          <p:spPr>
            <a:xfrm>
              <a:off x="5533800" y="4440875"/>
              <a:ext cx="38025" cy="5825"/>
            </a:xfrm>
            <a:custGeom>
              <a:avLst/>
              <a:gdLst/>
              <a:ahLst/>
              <a:cxnLst/>
              <a:rect l="l" t="t" r="r" b="b"/>
              <a:pathLst>
                <a:path w="1521" h="233" extrusionOk="0">
                  <a:moveTo>
                    <a:pt x="618" y="1"/>
                  </a:moveTo>
                  <a:cubicBezTo>
                    <a:pt x="401" y="1"/>
                    <a:pt x="201" y="55"/>
                    <a:pt x="1" y="130"/>
                  </a:cubicBezTo>
                  <a:cubicBezTo>
                    <a:pt x="1" y="191"/>
                    <a:pt x="335" y="222"/>
                    <a:pt x="761" y="222"/>
                  </a:cubicBezTo>
                  <a:cubicBezTo>
                    <a:pt x="818" y="229"/>
                    <a:pt x="877" y="233"/>
                    <a:pt x="937" y="233"/>
                  </a:cubicBezTo>
                  <a:cubicBezTo>
                    <a:pt x="1131" y="233"/>
                    <a:pt x="1335" y="193"/>
                    <a:pt x="1520" y="100"/>
                  </a:cubicBezTo>
                  <a:cubicBezTo>
                    <a:pt x="1520" y="70"/>
                    <a:pt x="1186" y="9"/>
                    <a:pt x="761" y="9"/>
                  </a:cubicBezTo>
                  <a:cubicBezTo>
                    <a:pt x="712" y="4"/>
                    <a:pt x="665" y="1"/>
                    <a:pt x="61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 name="Google Shape;691;p43">
              <a:extLst>
                <a:ext uri="{FF2B5EF4-FFF2-40B4-BE49-F238E27FC236}">
                  <a16:creationId xmlns:a16="http://schemas.microsoft.com/office/drawing/2014/main" id="{7875D553-6CCE-5EC9-533C-F8EAEF8CFF56}"/>
                </a:ext>
              </a:extLst>
            </p:cNvPr>
            <p:cNvSpPr/>
            <p:nvPr/>
          </p:nvSpPr>
          <p:spPr>
            <a:xfrm>
              <a:off x="5610550" y="4440325"/>
              <a:ext cx="38025" cy="5625"/>
            </a:xfrm>
            <a:custGeom>
              <a:avLst/>
              <a:gdLst/>
              <a:ahLst/>
              <a:cxnLst/>
              <a:rect l="l" t="t" r="r" b="b"/>
              <a:pathLst>
                <a:path w="1521" h="225" extrusionOk="0">
                  <a:moveTo>
                    <a:pt x="761" y="0"/>
                  </a:moveTo>
                  <a:cubicBezTo>
                    <a:pt x="335" y="31"/>
                    <a:pt x="1" y="61"/>
                    <a:pt x="1" y="122"/>
                  </a:cubicBezTo>
                  <a:cubicBezTo>
                    <a:pt x="183" y="190"/>
                    <a:pt x="365" y="225"/>
                    <a:pt x="561" y="225"/>
                  </a:cubicBezTo>
                  <a:cubicBezTo>
                    <a:pt x="626" y="225"/>
                    <a:pt x="692" y="221"/>
                    <a:pt x="761" y="213"/>
                  </a:cubicBezTo>
                  <a:cubicBezTo>
                    <a:pt x="818" y="220"/>
                    <a:pt x="877" y="224"/>
                    <a:pt x="937" y="224"/>
                  </a:cubicBezTo>
                  <a:cubicBezTo>
                    <a:pt x="1131" y="224"/>
                    <a:pt x="1335" y="185"/>
                    <a:pt x="1520" y="92"/>
                  </a:cubicBezTo>
                  <a:cubicBezTo>
                    <a:pt x="1520" y="31"/>
                    <a:pt x="1186" y="0"/>
                    <a:pt x="76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692;p43">
              <a:extLst>
                <a:ext uri="{FF2B5EF4-FFF2-40B4-BE49-F238E27FC236}">
                  <a16:creationId xmlns:a16="http://schemas.microsoft.com/office/drawing/2014/main" id="{FBC210AE-358C-1A08-3CE9-B073257E7C48}"/>
                </a:ext>
              </a:extLst>
            </p:cNvPr>
            <p:cNvSpPr/>
            <p:nvPr/>
          </p:nvSpPr>
          <p:spPr>
            <a:xfrm>
              <a:off x="5687300" y="4439275"/>
              <a:ext cx="38025" cy="5825"/>
            </a:xfrm>
            <a:custGeom>
              <a:avLst/>
              <a:gdLst/>
              <a:ahLst/>
              <a:cxnLst/>
              <a:rect l="l" t="t" r="r" b="b"/>
              <a:pathLst>
                <a:path w="1521" h="233" extrusionOk="0">
                  <a:moveTo>
                    <a:pt x="948" y="1"/>
                  </a:moveTo>
                  <a:cubicBezTo>
                    <a:pt x="884" y="1"/>
                    <a:pt x="821" y="4"/>
                    <a:pt x="760" y="12"/>
                  </a:cubicBezTo>
                  <a:cubicBezTo>
                    <a:pt x="335" y="12"/>
                    <a:pt x="1" y="73"/>
                    <a:pt x="1" y="134"/>
                  </a:cubicBezTo>
                  <a:cubicBezTo>
                    <a:pt x="1" y="194"/>
                    <a:pt x="335" y="225"/>
                    <a:pt x="760" y="225"/>
                  </a:cubicBezTo>
                  <a:cubicBezTo>
                    <a:pt x="804" y="230"/>
                    <a:pt x="848" y="233"/>
                    <a:pt x="892" y="233"/>
                  </a:cubicBezTo>
                  <a:cubicBezTo>
                    <a:pt x="1100" y="233"/>
                    <a:pt x="1320" y="178"/>
                    <a:pt x="1520" y="103"/>
                  </a:cubicBezTo>
                  <a:cubicBezTo>
                    <a:pt x="1338" y="35"/>
                    <a:pt x="1139" y="1"/>
                    <a:pt x="94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 name="Google Shape;693;p43">
              <a:extLst>
                <a:ext uri="{FF2B5EF4-FFF2-40B4-BE49-F238E27FC236}">
                  <a16:creationId xmlns:a16="http://schemas.microsoft.com/office/drawing/2014/main" id="{143D9030-341A-3462-6727-FB7208498B1F}"/>
                </a:ext>
              </a:extLst>
            </p:cNvPr>
            <p:cNvSpPr/>
            <p:nvPr/>
          </p:nvSpPr>
          <p:spPr>
            <a:xfrm>
              <a:off x="5764050" y="4439000"/>
              <a:ext cx="38025" cy="5425"/>
            </a:xfrm>
            <a:custGeom>
              <a:avLst/>
              <a:gdLst/>
              <a:ahLst/>
              <a:cxnLst/>
              <a:rect l="l" t="t" r="r" b="b"/>
              <a:pathLst>
                <a:path w="1521" h="217" extrusionOk="0">
                  <a:moveTo>
                    <a:pt x="749" y="0"/>
                  </a:moveTo>
                  <a:cubicBezTo>
                    <a:pt x="494" y="0"/>
                    <a:pt x="244" y="38"/>
                    <a:pt x="1" y="114"/>
                  </a:cubicBezTo>
                  <a:cubicBezTo>
                    <a:pt x="183" y="183"/>
                    <a:pt x="365" y="217"/>
                    <a:pt x="561" y="217"/>
                  </a:cubicBezTo>
                  <a:cubicBezTo>
                    <a:pt x="626" y="217"/>
                    <a:pt x="692" y="213"/>
                    <a:pt x="760" y="205"/>
                  </a:cubicBezTo>
                  <a:cubicBezTo>
                    <a:pt x="1125" y="179"/>
                    <a:pt x="1422" y="153"/>
                    <a:pt x="1500" y="108"/>
                  </a:cubicBezTo>
                  <a:lnTo>
                    <a:pt x="1500" y="108"/>
                  </a:lnTo>
                  <a:cubicBezTo>
                    <a:pt x="1507" y="110"/>
                    <a:pt x="1514" y="112"/>
                    <a:pt x="1520" y="114"/>
                  </a:cubicBezTo>
                  <a:lnTo>
                    <a:pt x="1520" y="84"/>
                  </a:lnTo>
                  <a:cubicBezTo>
                    <a:pt x="1520" y="93"/>
                    <a:pt x="1513" y="101"/>
                    <a:pt x="1500" y="108"/>
                  </a:cubicBezTo>
                  <a:lnTo>
                    <a:pt x="1500" y="108"/>
                  </a:lnTo>
                  <a:cubicBezTo>
                    <a:pt x="1249" y="36"/>
                    <a:pt x="997" y="0"/>
                    <a:pt x="74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 name="Google Shape;694;p43">
              <a:extLst>
                <a:ext uri="{FF2B5EF4-FFF2-40B4-BE49-F238E27FC236}">
                  <a16:creationId xmlns:a16="http://schemas.microsoft.com/office/drawing/2014/main" id="{B8EA0F2C-A6F2-E25C-5A17-3FFB599F6F22}"/>
                </a:ext>
              </a:extLst>
            </p:cNvPr>
            <p:cNvSpPr/>
            <p:nvPr/>
          </p:nvSpPr>
          <p:spPr>
            <a:xfrm>
              <a:off x="5840800" y="4438525"/>
              <a:ext cx="38025" cy="5625"/>
            </a:xfrm>
            <a:custGeom>
              <a:avLst/>
              <a:gdLst/>
              <a:ahLst/>
              <a:cxnLst/>
              <a:rect l="l" t="t" r="r" b="b"/>
              <a:pathLst>
                <a:path w="1521" h="225" extrusionOk="0">
                  <a:moveTo>
                    <a:pt x="560" y="0"/>
                  </a:moveTo>
                  <a:cubicBezTo>
                    <a:pt x="365" y="0"/>
                    <a:pt x="183" y="34"/>
                    <a:pt x="1" y="103"/>
                  </a:cubicBezTo>
                  <a:cubicBezTo>
                    <a:pt x="244" y="194"/>
                    <a:pt x="487" y="224"/>
                    <a:pt x="760" y="224"/>
                  </a:cubicBezTo>
                  <a:cubicBezTo>
                    <a:pt x="1186" y="194"/>
                    <a:pt x="1520" y="164"/>
                    <a:pt x="1520" y="103"/>
                  </a:cubicBezTo>
                  <a:cubicBezTo>
                    <a:pt x="1338" y="34"/>
                    <a:pt x="1138" y="0"/>
                    <a:pt x="948" y="0"/>
                  </a:cubicBezTo>
                  <a:cubicBezTo>
                    <a:pt x="884" y="0"/>
                    <a:pt x="821" y="4"/>
                    <a:pt x="760" y="12"/>
                  </a:cubicBezTo>
                  <a:cubicBezTo>
                    <a:pt x="692" y="4"/>
                    <a:pt x="626" y="0"/>
                    <a:pt x="56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 name="Google Shape;695;p43">
              <a:extLst>
                <a:ext uri="{FF2B5EF4-FFF2-40B4-BE49-F238E27FC236}">
                  <a16:creationId xmlns:a16="http://schemas.microsoft.com/office/drawing/2014/main" id="{0E594E79-7A18-217E-7113-1A63DE835098}"/>
                </a:ext>
              </a:extLst>
            </p:cNvPr>
            <p:cNvSpPr/>
            <p:nvPr/>
          </p:nvSpPr>
          <p:spPr>
            <a:xfrm>
              <a:off x="5916800" y="4438050"/>
              <a:ext cx="19000" cy="5350"/>
            </a:xfrm>
            <a:custGeom>
              <a:avLst/>
              <a:gdLst/>
              <a:ahLst/>
              <a:cxnLst/>
              <a:rect l="l" t="t" r="r" b="b"/>
              <a:pathLst>
                <a:path w="760" h="214" extrusionOk="0">
                  <a:moveTo>
                    <a:pt x="395" y="0"/>
                  </a:moveTo>
                  <a:cubicBezTo>
                    <a:pt x="182" y="0"/>
                    <a:pt x="0" y="61"/>
                    <a:pt x="0" y="91"/>
                  </a:cubicBezTo>
                  <a:cubicBezTo>
                    <a:pt x="0" y="152"/>
                    <a:pt x="182" y="213"/>
                    <a:pt x="395" y="213"/>
                  </a:cubicBezTo>
                  <a:cubicBezTo>
                    <a:pt x="608" y="213"/>
                    <a:pt x="760" y="152"/>
                    <a:pt x="760" y="91"/>
                  </a:cubicBezTo>
                  <a:cubicBezTo>
                    <a:pt x="760" y="61"/>
                    <a:pt x="608" y="0"/>
                    <a:pt x="39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696;p43">
              <a:extLst>
                <a:ext uri="{FF2B5EF4-FFF2-40B4-BE49-F238E27FC236}">
                  <a16:creationId xmlns:a16="http://schemas.microsoft.com/office/drawing/2014/main" id="{3E87F7A3-1197-BC75-6495-00B37ECBD45A}"/>
                </a:ext>
              </a:extLst>
            </p:cNvPr>
            <p:cNvSpPr/>
            <p:nvPr/>
          </p:nvSpPr>
          <p:spPr>
            <a:xfrm>
              <a:off x="4989725" y="4248075"/>
              <a:ext cx="933925" cy="215275"/>
            </a:xfrm>
            <a:custGeom>
              <a:avLst/>
              <a:gdLst/>
              <a:ahLst/>
              <a:cxnLst/>
              <a:rect l="l" t="t" r="r" b="b"/>
              <a:pathLst>
                <a:path w="37357" h="8611" extrusionOk="0">
                  <a:moveTo>
                    <a:pt x="943" y="0"/>
                  </a:moveTo>
                  <a:lnTo>
                    <a:pt x="943" y="0"/>
                  </a:lnTo>
                  <a:cubicBezTo>
                    <a:pt x="943" y="0"/>
                    <a:pt x="912" y="31"/>
                    <a:pt x="912" y="122"/>
                  </a:cubicBezTo>
                  <a:cubicBezTo>
                    <a:pt x="943" y="92"/>
                    <a:pt x="943" y="61"/>
                    <a:pt x="943" y="0"/>
                  </a:cubicBezTo>
                  <a:close/>
                  <a:moveTo>
                    <a:pt x="912" y="122"/>
                  </a:moveTo>
                  <a:cubicBezTo>
                    <a:pt x="882" y="213"/>
                    <a:pt x="851" y="304"/>
                    <a:pt x="791" y="426"/>
                  </a:cubicBezTo>
                  <a:cubicBezTo>
                    <a:pt x="699" y="700"/>
                    <a:pt x="547" y="1125"/>
                    <a:pt x="426" y="1672"/>
                  </a:cubicBezTo>
                  <a:cubicBezTo>
                    <a:pt x="213" y="2310"/>
                    <a:pt x="92" y="2979"/>
                    <a:pt x="31" y="3678"/>
                  </a:cubicBezTo>
                  <a:cubicBezTo>
                    <a:pt x="0" y="4073"/>
                    <a:pt x="0" y="4529"/>
                    <a:pt x="31" y="4955"/>
                  </a:cubicBezTo>
                  <a:cubicBezTo>
                    <a:pt x="31" y="5411"/>
                    <a:pt x="152" y="5897"/>
                    <a:pt x="395" y="6323"/>
                  </a:cubicBezTo>
                  <a:cubicBezTo>
                    <a:pt x="669" y="6779"/>
                    <a:pt x="1034" y="7174"/>
                    <a:pt x="1429" y="7539"/>
                  </a:cubicBezTo>
                  <a:cubicBezTo>
                    <a:pt x="1915" y="7873"/>
                    <a:pt x="2432" y="8086"/>
                    <a:pt x="3010" y="8207"/>
                  </a:cubicBezTo>
                  <a:cubicBezTo>
                    <a:pt x="4129" y="8398"/>
                    <a:pt x="5248" y="8516"/>
                    <a:pt x="6367" y="8516"/>
                  </a:cubicBezTo>
                  <a:cubicBezTo>
                    <a:pt x="6494" y="8516"/>
                    <a:pt x="6621" y="8514"/>
                    <a:pt x="6748" y="8511"/>
                  </a:cubicBezTo>
                  <a:cubicBezTo>
                    <a:pt x="9393" y="8542"/>
                    <a:pt x="12280" y="8572"/>
                    <a:pt x="15320" y="8602"/>
                  </a:cubicBezTo>
                  <a:cubicBezTo>
                    <a:pt x="16481" y="8608"/>
                    <a:pt x="17622" y="8611"/>
                    <a:pt x="18736" y="8611"/>
                  </a:cubicBezTo>
                  <a:cubicBezTo>
                    <a:pt x="23455" y="8611"/>
                    <a:pt x="27691" y="8566"/>
                    <a:pt x="30913" y="8542"/>
                  </a:cubicBezTo>
                  <a:lnTo>
                    <a:pt x="35624" y="8481"/>
                  </a:lnTo>
                  <a:lnTo>
                    <a:pt x="36931" y="8450"/>
                  </a:lnTo>
                  <a:lnTo>
                    <a:pt x="37357" y="8450"/>
                  </a:lnTo>
                  <a:cubicBezTo>
                    <a:pt x="37326" y="8420"/>
                    <a:pt x="37296" y="8420"/>
                    <a:pt x="37265" y="8390"/>
                  </a:cubicBezTo>
                  <a:lnTo>
                    <a:pt x="30943" y="8390"/>
                  </a:lnTo>
                  <a:cubicBezTo>
                    <a:pt x="28268" y="8390"/>
                    <a:pt x="24932" y="8417"/>
                    <a:pt x="21203" y="8417"/>
                  </a:cubicBezTo>
                  <a:cubicBezTo>
                    <a:pt x="19339" y="8417"/>
                    <a:pt x="17377" y="8410"/>
                    <a:pt x="15350" y="8390"/>
                  </a:cubicBezTo>
                  <a:cubicBezTo>
                    <a:pt x="12311" y="8390"/>
                    <a:pt x="9423" y="8359"/>
                    <a:pt x="6779" y="8329"/>
                  </a:cubicBezTo>
                  <a:cubicBezTo>
                    <a:pt x="6623" y="8333"/>
                    <a:pt x="6467" y="8334"/>
                    <a:pt x="6311" y="8334"/>
                  </a:cubicBezTo>
                  <a:cubicBezTo>
                    <a:pt x="5221" y="8334"/>
                    <a:pt x="4134" y="8241"/>
                    <a:pt x="3070" y="8055"/>
                  </a:cubicBezTo>
                  <a:cubicBezTo>
                    <a:pt x="2523" y="7934"/>
                    <a:pt x="2006" y="7721"/>
                    <a:pt x="1551" y="7417"/>
                  </a:cubicBezTo>
                  <a:cubicBezTo>
                    <a:pt x="1155" y="7083"/>
                    <a:pt x="791" y="6687"/>
                    <a:pt x="517" y="6262"/>
                  </a:cubicBezTo>
                  <a:cubicBezTo>
                    <a:pt x="304" y="5867"/>
                    <a:pt x="183" y="5411"/>
                    <a:pt x="183" y="4924"/>
                  </a:cubicBezTo>
                  <a:cubicBezTo>
                    <a:pt x="152" y="4499"/>
                    <a:pt x="152" y="4104"/>
                    <a:pt x="152" y="3678"/>
                  </a:cubicBezTo>
                  <a:cubicBezTo>
                    <a:pt x="213" y="3010"/>
                    <a:pt x="335" y="2341"/>
                    <a:pt x="487" y="1672"/>
                  </a:cubicBezTo>
                  <a:cubicBezTo>
                    <a:pt x="639" y="1155"/>
                    <a:pt x="760" y="730"/>
                    <a:pt x="821" y="456"/>
                  </a:cubicBezTo>
                  <a:lnTo>
                    <a:pt x="912" y="122"/>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 name="Google Shape;697;p43">
              <a:extLst>
                <a:ext uri="{FF2B5EF4-FFF2-40B4-BE49-F238E27FC236}">
                  <a16:creationId xmlns:a16="http://schemas.microsoft.com/office/drawing/2014/main" id="{C7D43AFB-0310-BAD1-9116-8A88BDE11438}"/>
                </a:ext>
              </a:extLst>
            </p:cNvPr>
            <p:cNvSpPr/>
            <p:nvPr/>
          </p:nvSpPr>
          <p:spPr>
            <a:xfrm>
              <a:off x="4919050" y="3755675"/>
              <a:ext cx="543350" cy="448100"/>
            </a:xfrm>
            <a:custGeom>
              <a:avLst/>
              <a:gdLst/>
              <a:ahLst/>
              <a:cxnLst/>
              <a:rect l="l" t="t" r="r" b="b"/>
              <a:pathLst>
                <a:path w="21734" h="17924" extrusionOk="0">
                  <a:moveTo>
                    <a:pt x="639" y="0"/>
                  </a:moveTo>
                  <a:cubicBezTo>
                    <a:pt x="639" y="0"/>
                    <a:pt x="1" y="1216"/>
                    <a:pt x="1216" y="10639"/>
                  </a:cubicBezTo>
                  <a:cubicBezTo>
                    <a:pt x="2044" y="17019"/>
                    <a:pt x="12215" y="17923"/>
                    <a:pt x="17918" y="17923"/>
                  </a:cubicBezTo>
                  <a:cubicBezTo>
                    <a:pt x="20176" y="17923"/>
                    <a:pt x="21733" y="17781"/>
                    <a:pt x="21733" y="17781"/>
                  </a:cubicBezTo>
                  <a:lnTo>
                    <a:pt x="21338" y="12462"/>
                  </a:lnTo>
                  <a:cubicBezTo>
                    <a:pt x="19241" y="12462"/>
                    <a:pt x="12949" y="11794"/>
                    <a:pt x="9302" y="9635"/>
                  </a:cubicBezTo>
                  <a:cubicBezTo>
                    <a:pt x="8451" y="9119"/>
                    <a:pt x="8086" y="91"/>
                    <a:pt x="8086" y="91"/>
                  </a:cubicBezTo>
                  <a:lnTo>
                    <a:pt x="63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698;p43">
              <a:extLst>
                <a:ext uri="{FF2B5EF4-FFF2-40B4-BE49-F238E27FC236}">
                  <a16:creationId xmlns:a16="http://schemas.microsoft.com/office/drawing/2014/main" id="{0D7C7343-300B-05CC-0ABD-80688AFFB9A0}"/>
                </a:ext>
              </a:extLst>
            </p:cNvPr>
            <p:cNvSpPr/>
            <p:nvPr/>
          </p:nvSpPr>
          <p:spPr>
            <a:xfrm>
              <a:off x="5118150" y="3739700"/>
              <a:ext cx="344250" cy="460525"/>
            </a:xfrm>
            <a:custGeom>
              <a:avLst/>
              <a:gdLst/>
              <a:ahLst/>
              <a:cxnLst/>
              <a:rect l="l" t="t" r="r" b="b"/>
              <a:pathLst>
                <a:path w="13770" h="18421" extrusionOk="0">
                  <a:moveTo>
                    <a:pt x="31" y="1"/>
                  </a:moveTo>
                  <a:cubicBezTo>
                    <a:pt x="0" y="92"/>
                    <a:pt x="0" y="183"/>
                    <a:pt x="0" y="274"/>
                  </a:cubicBezTo>
                  <a:lnTo>
                    <a:pt x="0" y="1095"/>
                  </a:lnTo>
                  <a:cubicBezTo>
                    <a:pt x="0" y="1825"/>
                    <a:pt x="61" y="2858"/>
                    <a:pt x="152" y="4104"/>
                  </a:cubicBezTo>
                  <a:cubicBezTo>
                    <a:pt x="183" y="4742"/>
                    <a:pt x="243" y="5442"/>
                    <a:pt x="304" y="6201"/>
                  </a:cubicBezTo>
                  <a:cubicBezTo>
                    <a:pt x="335" y="6992"/>
                    <a:pt x="456" y="7782"/>
                    <a:pt x="669" y="8572"/>
                  </a:cubicBezTo>
                  <a:cubicBezTo>
                    <a:pt x="882" y="9454"/>
                    <a:pt x="1368" y="10214"/>
                    <a:pt x="2067" y="10791"/>
                  </a:cubicBezTo>
                  <a:cubicBezTo>
                    <a:pt x="2827" y="11399"/>
                    <a:pt x="3800" y="11642"/>
                    <a:pt x="4742" y="11855"/>
                  </a:cubicBezTo>
                  <a:cubicBezTo>
                    <a:pt x="7551" y="12489"/>
                    <a:pt x="10419" y="12943"/>
                    <a:pt x="13289" y="13188"/>
                  </a:cubicBezTo>
                  <a:lnTo>
                    <a:pt x="13289" y="13188"/>
                  </a:lnTo>
                  <a:cubicBezTo>
                    <a:pt x="13437" y="14744"/>
                    <a:pt x="13527" y="16061"/>
                    <a:pt x="13617" y="16992"/>
                  </a:cubicBezTo>
                  <a:cubicBezTo>
                    <a:pt x="13648" y="17448"/>
                    <a:pt x="13678" y="17782"/>
                    <a:pt x="13709" y="18056"/>
                  </a:cubicBezTo>
                  <a:cubicBezTo>
                    <a:pt x="13709" y="18177"/>
                    <a:pt x="13739" y="18299"/>
                    <a:pt x="13769" y="18420"/>
                  </a:cubicBezTo>
                  <a:cubicBezTo>
                    <a:pt x="13769" y="18299"/>
                    <a:pt x="13739" y="18177"/>
                    <a:pt x="13739" y="18056"/>
                  </a:cubicBezTo>
                  <a:cubicBezTo>
                    <a:pt x="13709" y="17782"/>
                    <a:pt x="13709" y="17417"/>
                    <a:pt x="13678" y="16992"/>
                  </a:cubicBezTo>
                  <a:cubicBezTo>
                    <a:pt x="13587" y="16050"/>
                    <a:pt x="13526" y="14712"/>
                    <a:pt x="13405" y="13101"/>
                  </a:cubicBezTo>
                  <a:lnTo>
                    <a:pt x="13405" y="13040"/>
                  </a:lnTo>
                  <a:lnTo>
                    <a:pt x="13344" y="13040"/>
                  </a:lnTo>
                  <a:cubicBezTo>
                    <a:pt x="10456" y="12767"/>
                    <a:pt x="7569" y="12311"/>
                    <a:pt x="4742" y="11673"/>
                  </a:cubicBezTo>
                  <a:cubicBezTo>
                    <a:pt x="3830" y="11521"/>
                    <a:pt x="2949" y="11156"/>
                    <a:pt x="2189" y="10639"/>
                  </a:cubicBezTo>
                  <a:cubicBezTo>
                    <a:pt x="1520" y="10092"/>
                    <a:pt x="1034" y="9332"/>
                    <a:pt x="821" y="8512"/>
                  </a:cubicBezTo>
                  <a:cubicBezTo>
                    <a:pt x="608" y="7752"/>
                    <a:pt x="487" y="6961"/>
                    <a:pt x="426" y="6171"/>
                  </a:cubicBezTo>
                  <a:cubicBezTo>
                    <a:pt x="365" y="5442"/>
                    <a:pt x="304" y="4742"/>
                    <a:pt x="243" y="4104"/>
                  </a:cubicBezTo>
                  <a:cubicBezTo>
                    <a:pt x="152" y="2828"/>
                    <a:pt x="91" y="1825"/>
                    <a:pt x="61" y="1095"/>
                  </a:cubicBezTo>
                  <a:cubicBezTo>
                    <a:pt x="31" y="761"/>
                    <a:pt x="31" y="487"/>
                    <a:pt x="31" y="305"/>
                  </a:cubicBezTo>
                  <a:cubicBezTo>
                    <a:pt x="31" y="183"/>
                    <a:pt x="31" y="92"/>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 name="Google Shape;699;p43">
              <a:extLst>
                <a:ext uri="{FF2B5EF4-FFF2-40B4-BE49-F238E27FC236}">
                  <a16:creationId xmlns:a16="http://schemas.microsoft.com/office/drawing/2014/main" id="{36FAA632-5368-3C9A-D1F7-75B23E96C228}"/>
                </a:ext>
              </a:extLst>
            </p:cNvPr>
            <p:cNvSpPr/>
            <p:nvPr/>
          </p:nvSpPr>
          <p:spPr>
            <a:xfrm>
              <a:off x="4941850" y="3978300"/>
              <a:ext cx="527400" cy="229725"/>
            </a:xfrm>
            <a:custGeom>
              <a:avLst/>
              <a:gdLst/>
              <a:ahLst/>
              <a:cxnLst/>
              <a:rect l="l" t="t" r="r" b="b"/>
              <a:pathLst>
                <a:path w="21096" h="9189" extrusionOk="0">
                  <a:moveTo>
                    <a:pt x="152" y="1"/>
                  </a:moveTo>
                  <a:cubicBezTo>
                    <a:pt x="61" y="335"/>
                    <a:pt x="0" y="670"/>
                    <a:pt x="0" y="1004"/>
                  </a:cubicBezTo>
                  <a:cubicBezTo>
                    <a:pt x="31" y="1946"/>
                    <a:pt x="274" y="2858"/>
                    <a:pt x="730" y="3648"/>
                  </a:cubicBezTo>
                  <a:cubicBezTo>
                    <a:pt x="1034" y="4196"/>
                    <a:pt x="1429" y="4712"/>
                    <a:pt x="1885" y="5168"/>
                  </a:cubicBezTo>
                  <a:cubicBezTo>
                    <a:pt x="2402" y="5685"/>
                    <a:pt x="3010" y="6110"/>
                    <a:pt x="3648" y="6475"/>
                  </a:cubicBezTo>
                  <a:cubicBezTo>
                    <a:pt x="5137" y="7235"/>
                    <a:pt x="6718" y="7782"/>
                    <a:pt x="8359" y="8086"/>
                  </a:cubicBezTo>
                  <a:cubicBezTo>
                    <a:pt x="11308" y="8755"/>
                    <a:pt x="14317" y="9120"/>
                    <a:pt x="17356" y="9180"/>
                  </a:cubicBezTo>
                  <a:cubicBezTo>
                    <a:pt x="17513" y="9186"/>
                    <a:pt x="17669" y="9188"/>
                    <a:pt x="17826" y="9188"/>
                  </a:cubicBezTo>
                  <a:cubicBezTo>
                    <a:pt x="18581" y="9188"/>
                    <a:pt x="19337" y="9129"/>
                    <a:pt x="20092" y="9028"/>
                  </a:cubicBezTo>
                  <a:cubicBezTo>
                    <a:pt x="20426" y="8998"/>
                    <a:pt x="20669" y="8937"/>
                    <a:pt x="20852" y="8907"/>
                  </a:cubicBezTo>
                  <a:cubicBezTo>
                    <a:pt x="20943" y="8907"/>
                    <a:pt x="21034" y="8876"/>
                    <a:pt x="21095" y="8876"/>
                  </a:cubicBezTo>
                  <a:cubicBezTo>
                    <a:pt x="21065" y="8861"/>
                    <a:pt x="21027" y="8854"/>
                    <a:pt x="20985" y="8854"/>
                  </a:cubicBezTo>
                  <a:cubicBezTo>
                    <a:pt x="20943" y="8854"/>
                    <a:pt x="20897" y="8861"/>
                    <a:pt x="20852" y="8876"/>
                  </a:cubicBezTo>
                  <a:cubicBezTo>
                    <a:pt x="20669" y="8876"/>
                    <a:pt x="20426" y="8937"/>
                    <a:pt x="20092" y="8937"/>
                  </a:cubicBezTo>
                  <a:cubicBezTo>
                    <a:pt x="19408" y="9006"/>
                    <a:pt x="18724" y="9040"/>
                    <a:pt x="18040" y="9040"/>
                  </a:cubicBezTo>
                  <a:cubicBezTo>
                    <a:pt x="17812" y="9040"/>
                    <a:pt x="17584" y="9036"/>
                    <a:pt x="17356" y="9028"/>
                  </a:cubicBezTo>
                  <a:cubicBezTo>
                    <a:pt x="14347" y="8937"/>
                    <a:pt x="11368" y="8542"/>
                    <a:pt x="8420" y="7873"/>
                  </a:cubicBezTo>
                  <a:cubicBezTo>
                    <a:pt x="6779" y="7600"/>
                    <a:pt x="5198" y="7053"/>
                    <a:pt x="3709" y="6323"/>
                  </a:cubicBezTo>
                  <a:cubicBezTo>
                    <a:pt x="3070" y="5989"/>
                    <a:pt x="2493" y="5563"/>
                    <a:pt x="1976" y="5047"/>
                  </a:cubicBezTo>
                  <a:cubicBezTo>
                    <a:pt x="1551" y="4621"/>
                    <a:pt x="1155" y="4135"/>
                    <a:pt x="851" y="3588"/>
                  </a:cubicBezTo>
                  <a:cubicBezTo>
                    <a:pt x="396" y="2797"/>
                    <a:pt x="122" y="1916"/>
                    <a:pt x="92" y="1004"/>
                  </a:cubicBezTo>
                  <a:cubicBezTo>
                    <a:pt x="61" y="366"/>
                    <a:pt x="183" y="1"/>
                    <a:pt x="1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 name="Google Shape;700;p43">
              <a:extLst>
                <a:ext uri="{FF2B5EF4-FFF2-40B4-BE49-F238E27FC236}">
                  <a16:creationId xmlns:a16="http://schemas.microsoft.com/office/drawing/2014/main" id="{BF09B0E1-97EB-A9A4-2907-70D751DDAF73}"/>
                </a:ext>
              </a:extLst>
            </p:cNvPr>
            <p:cNvSpPr/>
            <p:nvPr/>
          </p:nvSpPr>
          <p:spPr>
            <a:xfrm>
              <a:off x="5049000" y="3765550"/>
              <a:ext cx="34200" cy="31175"/>
            </a:xfrm>
            <a:custGeom>
              <a:avLst/>
              <a:gdLst/>
              <a:ahLst/>
              <a:cxnLst/>
              <a:rect l="l" t="t" r="r" b="b"/>
              <a:pathLst>
                <a:path w="1368" h="1247" extrusionOk="0">
                  <a:moveTo>
                    <a:pt x="31" y="0"/>
                  </a:moveTo>
                  <a:cubicBezTo>
                    <a:pt x="0" y="31"/>
                    <a:pt x="365" y="213"/>
                    <a:pt x="760" y="578"/>
                  </a:cubicBezTo>
                  <a:cubicBezTo>
                    <a:pt x="973" y="791"/>
                    <a:pt x="1155" y="1003"/>
                    <a:pt x="1368" y="1246"/>
                  </a:cubicBezTo>
                  <a:cubicBezTo>
                    <a:pt x="1216" y="973"/>
                    <a:pt x="1034" y="699"/>
                    <a:pt x="790" y="517"/>
                  </a:cubicBezTo>
                  <a:cubicBezTo>
                    <a:pt x="578" y="274"/>
                    <a:pt x="304" y="122"/>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 name="Google Shape;701;p43">
              <a:extLst>
                <a:ext uri="{FF2B5EF4-FFF2-40B4-BE49-F238E27FC236}">
                  <a16:creationId xmlns:a16="http://schemas.microsoft.com/office/drawing/2014/main" id="{2DE06784-D043-E43B-985B-CC98B5DAB47B}"/>
                </a:ext>
              </a:extLst>
            </p:cNvPr>
            <p:cNvSpPr/>
            <p:nvPr/>
          </p:nvSpPr>
          <p:spPr>
            <a:xfrm>
              <a:off x="5068750" y="3755675"/>
              <a:ext cx="4575" cy="27375"/>
            </a:xfrm>
            <a:custGeom>
              <a:avLst/>
              <a:gdLst/>
              <a:ahLst/>
              <a:cxnLst/>
              <a:rect l="l" t="t" r="r" b="b"/>
              <a:pathLst>
                <a:path w="183" h="1095" extrusionOk="0">
                  <a:moveTo>
                    <a:pt x="61" y="0"/>
                  </a:moveTo>
                  <a:cubicBezTo>
                    <a:pt x="0" y="182"/>
                    <a:pt x="0" y="365"/>
                    <a:pt x="31" y="547"/>
                  </a:cubicBezTo>
                  <a:cubicBezTo>
                    <a:pt x="31" y="730"/>
                    <a:pt x="61" y="912"/>
                    <a:pt x="152" y="1094"/>
                  </a:cubicBezTo>
                  <a:cubicBezTo>
                    <a:pt x="183" y="1094"/>
                    <a:pt x="122" y="851"/>
                    <a:pt x="92" y="547"/>
                  </a:cubicBezTo>
                  <a:cubicBezTo>
                    <a:pt x="122" y="365"/>
                    <a:pt x="92" y="182"/>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 name="Google Shape;702;p43">
              <a:extLst>
                <a:ext uri="{FF2B5EF4-FFF2-40B4-BE49-F238E27FC236}">
                  <a16:creationId xmlns:a16="http://schemas.microsoft.com/office/drawing/2014/main" id="{A252AA58-D9F0-28B5-46A1-78EDDA30BB01}"/>
                </a:ext>
              </a:extLst>
            </p:cNvPr>
            <p:cNvSpPr/>
            <p:nvPr/>
          </p:nvSpPr>
          <p:spPr>
            <a:xfrm>
              <a:off x="5056600" y="3786825"/>
              <a:ext cx="19025" cy="3825"/>
            </a:xfrm>
            <a:custGeom>
              <a:avLst/>
              <a:gdLst/>
              <a:ahLst/>
              <a:cxnLst/>
              <a:rect l="l" t="t" r="r" b="b"/>
              <a:pathLst>
                <a:path w="761" h="153" extrusionOk="0">
                  <a:moveTo>
                    <a:pt x="760" y="0"/>
                  </a:moveTo>
                  <a:cubicBezTo>
                    <a:pt x="638" y="0"/>
                    <a:pt x="517" y="0"/>
                    <a:pt x="395" y="31"/>
                  </a:cubicBezTo>
                  <a:cubicBezTo>
                    <a:pt x="243" y="31"/>
                    <a:pt x="122" y="91"/>
                    <a:pt x="0" y="152"/>
                  </a:cubicBezTo>
                  <a:cubicBezTo>
                    <a:pt x="122" y="152"/>
                    <a:pt x="274" y="152"/>
                    <a:pt x="395" y="122"/>
                  </a:cubicBezTo>
                  <a:cubicBezTo>
                    <a:pt x="517" y="91"/>
                    <a:pt x="638" y="61"/>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 name="Google Shape;703;p43">
              <a:extLst>
                <a:ext uri="{FF2B5EF4-FFF2-40B4-BE49-F238E27FC236}">
                  <a16:creationId xmlns:a16="http://schemas.microsoft.com/office/drawing/2014/main" id="{7D5E2826-2D8D-5198-2151-94100B86F859}"/>
                </a:ext>
              </a:extLst>
            </p:cNvPr>
            <p:cNvSpPr/>
            <p:nvPr/>
          </p:nvSpPr>
          <p:spPr>
            <a:xfrm>
              <a:off x="5457050" y="4099125"/>
              <a:ext cx="117050" cy="98050"/>
            </a:xfrm>
            <a:custGeom>
              <a:avLst/>
              <a:gdLst/>
              <a:ahLst/>
              <a:cxnLst/>
              <a:rect l="l" t="t" r="r" b="b"/>
              <a:pathLst>
                <a:path w="4682" h="3922" extrusionOk="0">
                  <a:moveTo>
                    <a:pt x="118" y="0"/>
                  </a:moveTo>
                  <a:cubicBezTo>
                    <a:pt x="43" y="0"/>
                    <a:pt x="1" y="1"/>
                    <a:pt x="1" y="1"/>
                  </a:cubicBezTo>
                  <a:lnTo>
                    <a:pt x="274" y="3740"/>
                  </a:lnTo>
                  <a:lnTo>
                    <a:pt x="4682" y="3922"/>
                  </a:lnTo>
                  <a:cubicBezTo>
                    <a:pt x="4682" y="3922"/>
                    <a:pt x="4226" y="1794"/>
                    <a:pt x="3739" y="882"/>
                  </a:cubicBezTo>
                  <a:cubicBezTo>
                    <a:pt x="3282" y="48"/>
                    <a:pt x="702" y="0"/>
                    <a:pt x="118"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 name="Google Shape;704;p43">
              <a:extLst>
                <a:ext uri="{FF2B5EF4-FFF2-40B4-BE49-F238E27FC236}">
                  <a16:creationId xmlns:a16="http://schemas.microsoft.com/office/drawing/2014/main" id="{AED0EA17-ED0C-2DA2-249B-4A5B0EF7B5EB}"/>
                </a:ext>
              </a:extLst>
            </p:cNvPr>
            <p:cNvSpPr/>
            <p:nvPr/>
          </p:nvSpPr>
          <p:spPr>
            <a:xfrm>
              <a:off x="5351425" y="4111250"/>
              <a:ext cx="28900" cy="36550"/>
            </a:xfrm>
            <a:custGeom>
              <a:avLst/>
              <a:gdLst/>
              <a:ahLst/>
              <a:cxnLst/>
              <a:rect l="l" t="t" r="r" b="b"/>
              <a:pathLst>
                <a:path w="1156" h="1462" extrusionOk="0">
                  <a:moveTo>
                    <a:pt x="1152" y="1"/>
                  </a:moveTo>
                  <a:cubicBezTo>
                    <a:pt x="1114" y="1"/>
                    <a:pt x="961" y="381"/>
                    <a:pt x="639" y="762"/>
                  </a:cubicBezTo>
                  <a:cubicBezTo>
                    <a:pt x="419" y="1070"/>
                    <a:pt x="198" y="1299"/>
                    <a:pt x="94" y="1402"/>
                  </a:cubicBezTo>
                  <a:lnTo>
                    <a:pt x="94" y="1402"/>
                  </a:lnTo>
                  <a:cubicBezTo>
                    <a:pt x="593" y="1067"/>
                    <a:pt x="955" y="575"/>
                    <a:pt x="1156" y="2"/>
                  </a:cubicBezTo>
                  <a:cubicBezTo>
                    <a:pt x="1155" y="1"/>
                    <a:pt x="1153" y="1"/>
                    <a:pt x="1152" y="1"/>
                  </a:cubicBezTo>
                  <a:close/>
                  <a:moveTo>
                    <a:pt x="94" y="1402"/>
                  </a:moveTo>
                  <a:cubicBezTo>
                    <a:pt x="63" y="1422"/>
                    <a:pt x="32" y="1442"/>
                    <a:pt x="1" y="1461"/>
                  </a:cubicBezTo>
                  <a:lnTo>
                    <a:pt x="31" y="1461"/>
                  </a:lnTo>
                  <a:cubicBezTo>
                    <a:pt x="31" y="1461"/>
                    <a:pt x="54" y="1440"/>
                    <a:pt x="94" y="140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705;p43">
              <a:extLst>
                <a:ext uri="{FF2B5EF4-FFF2-40B4-BE49-F238E27FC236}">
                  <a16:creationId xmlns:a16="http://schemas.microsoft.com/office/drawing/2014/main" id="{567C065F-1EA4-528F-57C8-AC3F87B1AEA3}"/>
                </a:ext>
              </a:extLst>
            </p:cNvPr>
            <p:cNvSpPr/>
            <p:nvPr/>
          </p:nvSpPr>
          <p:spPr>
            <a:xfrm>
              <a:off x="5365100" y="4130300"/>
              <a:ext cx="26625" cy="5475"/>
            </a:xfrm>
            <a:custGeom>
              <a:avLst/>
              <a:gdLst/>
              <a:ahLst/>
              <a:cxnLst/>
              <a:rect l="l" t="t" r="r" b="b"/>
              <a:pathLst>
                <a:path w="1065" h="219" extrusionOk="0">
                  <a:moveTo>
                    <a:pt x="1065" y="0"/>
                  </a:moveTo>
                  <a:cubicBezTo>
                    <a:pt x="882" y="0"/>
                    <a:pt x="700" y="0"/>
                    <a:pt x="518" y="30"/>
                  </a:cubicBezTo>
                  <a:cubicBezTo>
                    <a:pt x="335" y="61"/>
                    <a:pt x="153" y="122"/>
                    <a:pt x="1" y="213"/>
                  </a:cubicBezTo>
                  <a:cubicBezTo>
                    <a:pt x="1" y="217"/>
                    <a:pt x="6" y="219"/>
                    <a:pt x="14" y="219"/>
                  </a:cubicBezTo>
                  <a:cubicBezTo>
                    <a:pt x="69" y="219"/>
                    <a:pt x="282" y="148"/>
                    <a:pt x="518" y="122"/>
                  </a:cubicBezTo>
                  <a:cubicBezTo>
                    <a:pt x="700" y="122"/>
                    <a:pt x="882" y="61"/>
                    <a:pt x="10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706;p43">
              <a:extLst>
                <a:ext uri="{FF2B5EF4-FFF2-40B4-BE49-F238E27FC236}">
                  <a16:creationId xmlns:a16="http://schemas.microsoft.com/office/drawing/2014/main" id="{75B7AF48-636B-1EBD-B2AB-FEF3017A9EF9}"/>
                </a:ext>
              </a:extLst>
            </p:cNvPr>
            <p:cNvSpPr/>
            <p:nvPr/>
          </p:nvSpPr>
          <p:spPr>
            <a:xfrm>
              <a:off x="5356000" y="4120400"/>
              <a:ext cx="5325" cy="19025"/>
            </a:xfrm>
            <a:custGeom>
              <a:avLst/>
              <a:gdLst/>
              <a:ahLst/>
              <a:cxnLst/>
              <a:rect l="l" t="t" r="r" b="b"/>
              <a:pathLst>
                <a:path w="213" h="761" extrusionOk="0">
                  <a:moveTo>
                    <a:pt x="0" y="1"/>
                  </a:moveTo>
                  <a:cubicBezTo>
                    <a:pt x="0" y="275"/>
                    <a:pt x="91" y="518"/>
                    <a:pt x="213" y="761"/>
                  </a:cubicBezTo>
                  <a:cubicBezTo>
                    <a:pt x="213" y="609"/>
                    <a:pt x="182" y="487"/>
                    <a:pt x="152" y="366"/>
                  </a:cubicBezTo>
                  <a:cubicBezTo>
                    <a:pt x="122" y="214"/>
                    <a:pt x="61" y="9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 name="Google Shape;707;p43">
              <a:extLst>
                <a:ext uri="{FF2B5EF4-FFF2-40B4-BE49-F238E27FC236}">
                  <a16:creationId xmlns:a16="http://schemas.microsoft.com/office/drawing/2014/main" id="{5286DFF6-F6D3-82B6-4641-7E7CF6556B2D}"/>
                </a:ext>
              </a:extLst>
            </p:cNvPr>
            <p:cNvSpPr/>
            <p:nvPr/>
          </p:nvSpPr>
          <p:spPr>
            <a:xfrm>
              <a:off x="5028475" y="4050450"/>
              <a:ext cx="28150" cy="35800"/>
            </a:xfrm>
            <a:custGeom>
              <a:avLst/>
              <a:gdLst/>
              <a:ahLst/>
              <a:cxnLst/>
              <a:rect l="l" t="t" r="r" b="b"/>
              <a:pathLst>
                <a:path w="1126" h="1432" extrusionOk="0">
                  <a:moveTo>
                    <a:pt x="1124" y="1"/>
                  </a:moveTo>
                  <a:cubicBezTo>
                    <a:pt x="1112" y="1"/>
                    <a:pt x="932" y="382"/>
                    <a:pt x="639" y="762"/>
                  </a:cubicBezTo>
                  <a:cubicBezTo>
                    <a:pt x="335" y="1158"/>
                    <a:pt x="1" y="1431"/>
                    <a:pt x="1" y="1431"/>
                  </a:cubicBezTo>
                  <a:cubicBezTo>
                    <a:pt x="274" y="1279"/>
                    <a:pt x="517" y="1066"/>
                    <a:pt x="700" y="823"/>
                  </a:cubicBezTo>
                  <a:cubicBezTo>
                    <a:pt x="912" y="580"/>
                    <a:pt x="1034" y="307"/>
                    <a:pt x="1125" y="3"/>
                  </a:cubicBezTo>
                  <a:cubicBezTo>
                    <a:pt x="1125" y="1"/>
                    <a:pt x="1125" y="1"/>
                    <a:pt x="1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708;p43">
              <a:extLst>
                <a:ext uri="{FF2B5EF4-FFF2-40B4-BE49-F238E27FC236}">
                  <a16:creationId xmlns:a16="http://schemas.microsoft.com/office/drawing/2014/main" id="{E71FFDAD-D21C-0A66-D3B0-035E2F644ACE}"/>
                </a:ext>
              </a:extLst>
            </p:cNvPr>
            <p:cNvSpPr/>
            <p:nvPr/>
          </p:nvSpPr>
          <p:spPr>
            <a:xfrm>
              <a:off x="5041400" y="4069175"/>
              <a:ext cx="27375" cy="5675"/>
            </a:xfrm>
            <a:custGeom>
              <a:avLst/>
              <a:gdLst/>
              <a:ahLst/>
              <a:cxnLst/>
              <a:rect l="l" t="t" r="r" b="b"/>
              <a:pathLst>
                <a:path w="1095" h="227" extrusionOk="0">
                  <a:moveTo>
                    <a:pt x="929" y="1"/>
                  </a:moveTo>
                  <a:cubicBezTo>
                    <a:pt x="793" y="1"/>
                    <a:pt x="655" y="22"/>
                    <a:pt x="547" y="44"/>
                  </a:cubicBezTo>
                  <a:cubicBezTo>
                    <a:pt x="335" y="44"/>
                    <a:pt x="152" y="105"/>
                    <a:pt x="0" y="226"/>
                  </a:cubicBezTo>
                  <a:cubicBezTo>
                    <a:pt x="0" y="226"/>
                    <a:pt x="243" y="165"/>
                    <a:pt x="547" y="135"/>
                  </a:cubicBezTo>
                  <a:cubicBezTo>
                    <a:pt x="730" y="105"/>
                    <a:pt x="912" y="74"/>
                    <a:pt x="1094" y="13"/>
                  </a:cubicBezTo>
                  <a:cubicBezTo>
                    <a:pt x="1041" y="5"/>
                    <a:pt x="985" y="1"/>
                    <a:pt x="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709;p43">
              <a:extLst>
                <a:ext uri="{FF2B5EF4-FFF2-40B4-BE49-F238E27FC236}">
                  <a16:creationId xmlns:a16="http://schemas.microsoft.com/office/drawing/2014/main" id="{689C7A0D-A4DB-ACA3-C792-AE22A4FE24D9}"/>
                </a:ext>
              </a:extLst>
            </p:cNvPr>
            <p:cNvSpPr/>
            <p:nvPr/>
          </p:nvSpPr>
          <p:spPr>
            <a:xfrm>
              <a:off x="5032275" y="4059625"/>
              <a:ext cx="6100" cy="18250"/>
            </a:xfrm>
            <a:custGeom>
              <a:avLst/>
              <a:gdLst/>
              <a:ahLst/>
              <a:cxnLst/>
              <a:rect l="l" t="t" r="r" b="b"/>
              <a:pathLst>
                <a:path w="244" h="730" extrusionOk="0">
                  <a:moveTo>
                    <a:pt x="0" y="0"/>
                  </a:moveTo>
                  <a:cubicBezTo>
                    <a:pt x="0" y="122"/>
                    <a:pt x="31" y="274"/>
                    <a:pt x="92" y="395"/>
                  </a:cubicBezTo>
                  <a:cubicBezTo>
                    <a:pt x="92" y="517"/>
                    <a:pt x="152" y="639"/>
                    <a:pt x="244" y="730"/>
                  </a:cubicBezTo>
                  <a:cubicBezTo>
                    <a:pt x="213" y="608"/>
                    <a:pt x="213" y="487"/>
                    <a:pt x="152" y="395"/>
                  </a:cubicBezTo>
                  <a:cubicBezTo>
                    <a:pt x="122" y="243"/>
                    <a:pt x="92" y="12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6" name="Google Shape;710;p43">
              <a:extLst>
                <a:ext uri="{FF2B5EF4-FFF2-40B4-BE49-F238E27FC236}">
                  <a16:creationId xmlns:a16="http://schemas.microsoft.com/office/drawing/2014/main" id="{85EB02AE-98DE-0F3F-0FDB-957A16826E40}"/>
                </a:ext>
              </a:extLst>
            </p:cNvPr>
            <p:cNvSpPr/>
            <p:nvPr/>
          </p:nvSpPr>
          <p:spPr>
            <a:xfrm>
              <a:off x="5205525" y="4065700"/>
              <a:ext cx="31950" cy="33450"/>
            </a:xfrm>
            <a:custGeom>
              <a:avLst/>
              <a:gdLst/>
              <a:ahLst/>
              <a:cxnLst/>
              <a:rect l="l" t="t" r="r" b="b"/>
              <a:pathLst>
                <a:path w="1278" h="1338" extrusionOk="0">
                  <a:moveTo>
                    <a:pt x="31" y="0"/>
                  </a:moveTo>
                  <a:lnTo>
                    <a:pt x="31" y="0"/>
                  </a:lnTo>
                  <a:cubicBezTo>
                    <a:pt x="1" y="0"/>
                    <a:pt x="365" y="244"/>
                    <a:pt x="700" y="608"/>
                  </a:cubicBezTo>
                  <a:cubicBezTo>
                    <a:pt x="1065" y="973"/>
                    <a:pt x="1247" y="1338"/>
                    <a:pt x="1277" y="1338"/>
                  </a:cubicBezTo>
                  <a:cubicBezTo>
                    <a:pt x="1156" y="1034"/>
                    <a:pt x="1004" y="791"/>
                    <a:pt x="791" y="548"/>
                  </a:cubicBezTo>
                  <a:cubicBezTo>
                    <a:pt x="578" y="304"/>
                    <a:pt x="305" y="122"/>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711;p43">
              <a:extLst>
                <a:ext uri="{FF2B5EF4-FFF2-40B4-BE49-F238E27FC236}">
                  <a16:creationId xmlns:a16="http://schemas.microsoft.com/office/drawing/2014/main" id="{3A90142F-66DD-C42F-7B1F-8FD6CAFA2C52}"/>
                </a:ext>
              </a:extLst>
            </p:cNvPr>
            <p:cNvSpPr/>
            <p:nvPr/>
          </p:nvSpPr>
          <p:spPr>
            <a:xfrm>
              <a:off x="5225300" y="4056575"/>
              <a:ext cx="3050" cy="27375"/>
            </a:xfrm>
            <a:custGeom>
              <a:avLst/>
              <a:gdLst/>
              <a:ahLst/>
              <a:cxnLst/>
              <a:rect l="l" t="t" r="r" b="b"/>
              <a:pathLst>
                <a:path w="122" h="1095" extrusionOk="0">
                  <a:moveTo>
                    <a:pt x="91" y="1"/>
                  </a:moveTo>
                  <a:cubicBezTo>
                    <a:pt x="30" y="183"/>
                    <a:pt x="0" y="365"/>
                    <a:pt x="30" y="548"/>
                  </a:cubicBezTo>
                  <a:cubicBezTo>
                    <a:pt x="0" y="730"/>
                    <a:pt x="30" y="943"/>
                    <a:pt x="91" y="1095"/>
                  </a:cubicBezTo>
                  <a:cubicBezTo>
                    <a:pt x="91" y="913"/>
                    <a:pt x="91" y="730"/>
                    <a:pt x="91" y="548"/>
                  </a:cubicBezTo>
                  <a:cubicBezTo>
                    <a:pt x="122" y="365"/>
                    <a:pt x="122" y="183"/>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712;p43">
              <a:extLst>
                <a:ext uri="{FF2B5EF4-FFF2-40B4-BE49-F238E27FC236}">
                  <a16:creationId xmlns:a16="http://schemas.microsoft.com/office/drawing/2014/main" id="{7F340ABB-19EB-8D74-BF41-6E12364E21F0}"/>
                </a:ext>
              </a:extLst>
            </p:cNvPr>
            <p:cNvSpPr/>
            <p:nvPr/>
          </p:nvSpPr>
          <p:spPr>
            <a:xfrm>
              <a:off x="5211600" y="4087925"/>
              <a:ext cx="19025" cy="2875"/>
            </a:xfrm>
            <a:custGeom>
              <a:avLst/>
              <a:gdLst/>
              <a:ahLst/>
              <a:cxnLst/>
              <a:rect l="l" t="t" r="r" b="b"/>
              <a:pathLst>
                <a:path w="761" h="115" extrusionOk="0">
                  <a:moveTo>
                    <a:pt x="578" y="1"/>
                  </a:moveTo>
                  <a:cubicBezTo>
                    <a:pt x="518" y="1"/>
                    <a:pt x="457" y="8"/>
                    <a:pt x="396" y="23"/>
                  </a:cubicBezTo>
                  <a:cubicBezTo>
                    <a:pt x="274" y="23"/>
                    <a:pt x="122" y="54"/>
                    <a:pt x="1" y="115"/>
                  </a:cubicBezTo>
                  <a:lnTo>
                    <a:pt x="396" y="115"/>
                  </a:lnTo>
                  <a:cubicBezTo>
                    <a:pt x="518" y="115"/>
                    <a:pt x="639" y="84"/>
                    <a:pt x="761" y="23"/>
                  </a:cubicBezTo>
                  <a:cubicBezTo>
                    <a:pt x="700" y="8"/>
                    <a:pt x="639" y="1"/>
                    <a:pt x="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9" name="Google Shape;713;p43">
              <a:extLst>
                <a:ext uri="{FF2B5EF4-FFF2-40B4-BE49-F238E27FC236}">
                  <a16:creationId xmlns:a16="http://schemas.microsoft.com/office/drawing/2014/main" id="{F3F2959D-0CA3-E7D8-7231-61A022A2475F}"/>
                </a:ext>
              </a:extLst>
            </p:cNvPr>
            <p:cNvSpPr/>
            <p:nvPr/>
          </p:nvSpPr>
          <p:spPr>
            <a:xfrm>
              <a:off x="4983650" y="3892450"/>
              <a:ext cx="31175" cy="34225"/>
            </a:xfrm>
            <a:custGeom>
              <a:avLst/>
              <a:gdLst/>
              <a:ahLst/>
              <a:cxnLst/>
              <a:rect l="l" t="t" r="r" b="b"/>
              <a:pathLst>
                <a:path w="1247" h="1369" extrusionOk="0">
                  <a:moveTo>
                    <a:pt x="0" y="0"/>
                  </a:moveTo>
                  <a:cubicBezTo>
                    <a:pt x="0" y="31"/>
                    <a:pt x="335" y="243"/>
                    <a:pt x="699" y="608"/>
                  </a:cubicBezTo>
                  <a:cubicBezTo>
                    <a:pt x="1034" y="1003"/>
                    <a:pt x="1246" y="1368"/>
                    <a:pt x="1246" y="1368"/>
                  </a:cubicBezTo>
                  <a:cubicBezTo>
                    <a:pt x="1003" y="760"/>
                    <a:pt x="578" y="30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0" name="Google Shape;714;p43">
              <a:extLst>
                <a:ext uri="{FF2B5EF4-FFF2-40B4-BE49-F238E27FC236}">
                  <a16:creationId xmlns:a16="http://schemas.microsoft.com/office/drawing/2014/main" id="{9064B72F-873D-11E5-4D70-F6B0B826CC48}"/>
                </a:ext>
              </a:extLst>
            </p:cNvPr>
            <p:cNvSpPr/>
            <p:nvPr/>
          </p:nvSpPr>
          <p:spPr>
            <a:xfrm>
              <a:off x="5002650" y="3884075"/>
              <a:ext cx="3050" cy="27400"/>
            </a:xfrm>
            <a:custGeom>
              <a:avLst/>
              <a:gdLst/>
              <a:ahLst/>
              <a:cxnLst/>
              <a:rect l="l" t="t" r="r" b="b"/>
              <a:pathLst>
                <a:path w="122" h="1096" extrusionOk="0">
                  <a:moveTo>
                    <a:pt x="91" y="1"/>
                  </a:moveTo>
                  <a:cubicBezTo>
                    <a:pt x="30" y="183"/>
                    <a:pt x="30" y="366"/>
                    <a:pt x="30" y="548"/>
                  </a:cubicBezTo>
                  <a:cubicBezTo>
                    <a:pt x="0" y="730"/>
                    <a:pt x="30" y="943"/>
                    <a:pt x="122" y="1095"/>
                  </a:cubicBezTo>
                  <a:cubicBezTo>
                    <a:pt x="122" y="1095"/>
                    <a:pt x="91" y="852"/>
                    <a:pt x="122" y="548"/>
                  </a:cubicBezTo>
                  <a:cubicBezTo>
                    <a:pt x="122" y="366"/>
                    <a:pt x="122" y="183"/>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715;p43">
              <a:extLst>
                <a:ext uri="{FF2B5EF4-FFF2-40B4-BE49-F238E27FC236}">
                  <a16:creationId xmlns:a16="http://schemas.microsoft.com/office/drawing/2014/main" id="{27BAA54D-63AD-55A4-1604-844601F46937}"/>
                </a:ext>
              </a:extLst>
            </p:cNvPr>
            <p:cNvSpPr/>
            <p:nvPr/>
          </p:nvSpPr>
          <p:spPr>
            <a:xfrm>
              <a:off x="4989725" y="3915250"/>
              <a:ext cx="19025" cy="2875"/>
            </a:xfrm>
            <a:custGeom>
              <a:avLst/>
              <a:gdLst/>
              <a:ahLst/>
              <a:cxnLst/>
              <a:rect l="l" t="t" r="r" b="b"/>
              <a:pathLst>
                <a:path w="761" h="115" extrusionOk="0">
                  <a:moveTo>
                    <a:pt x="760" y="0"/>
                  </a:moveTo>
                  <a:cubicBezTo>
                    <a:pt x="487" y="0"/>
                    <a:pt x="244" y="31"/>
                    <a:pt x="0" y="91"/>
                  </a:cubicBezTo>
                  <a:cubicBezTo>
                    <a:pt x="61" y="107"/>
                    <a:pt x="122" y="114"/>
                    <a:pt x="183" y="114"/>
                  </a:cubicBezTo>
                  <a:cubicBezTo>
                    <a:pt x="244" y="114"/>
                    <a:pt x="304" y="107"/>
                    <a:pt x="365" y="91"/>
                  </a:cubicBezTo>
                  <a:cubicBezTo>
                    <a:pt x="487" y="91"/>
                    <a:pt x="639" y="61"/>
                    <a:pt x="760" y="31"/>
                  </a:cubicBezTo>
                  <a:lnTo>
                    <a:pt x="7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716;p43">
              <a:extLst>
                <a:ext uri="{FF2B5EF4-FFF2-40B4-BE49-F238E27FC236}">
                  <a16:creationId xmlns:a16="http://schemas.microsoft.com/office/drawing/2014/main" id="{C3990161-922C-43F9-D535-0C3946887772}"/>
                </a:ext>
              </a:extLst>
            </p:cNvPr>
            <p:cNvSpPr/>
            <p:nvPr/>
          </p:nvSpPr>
          <p:spPr>
            <a:xfrm>
              <a:off x="4987450" y="3711600"/>
              <a:ext cx="15975" cy="23575"/>
            </a:xfrm>
            <a:custGeom>
              <a:avLst/>
              <a:gdLst/>
              <a:ahLst/>
              <a:cxnLst/>
              <a:rect l="l" t="t" r="r" b="b"/>
              <a:pathLst>
                <a:path w="639" h="943" extrusionOk="0">
                  <a:moveTo>
                    <a:pt x="638" y="0"/>
                  </a:moveTo>
                  <a:cubicBezTo>
                    <a:pt x="517" y="152"/>
                    <a:pt x="426" y="304"/>
                    <a:pt x="335" y="486"/>
                  </a:cubicBezTo>
                  <a:cubicBezTo>
                    <a:pt x="213" y="638"/>
                    <a:pt x="91" y="790"/>
                    <a:pt x="0" y="942"/>
                  </a:cubicBezTo>
                  <a:cubicBezTo>
                    <a:pt x="152" y="821"/>
                    <a:pt x="304" y="699"/>
                    <a:pt x="395" y="517"/>
                  </a:cubicBezTo>
                  <a:cubicBezTo>
                    <a:pt x="517" y="365"/>
                    <a:pt x="578" y="213"/>
                    <a:pt x="6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717;p43">
              <a:extLst>
                <a:ext uri="{FF2B5EF4-FFF2-40B4-BE49-F238E27FC236}">
                  <a16:creationId xmlns:a16="http://schemas.microsoft.com/office/drawing/2014/main" id="{E89F41EA-81BD-0E0D-58FB-8C39E966C883}"/>
                </a:ext>
              </a:extLst>
            </p:cNvPr>
            <p:cNvSpPr/>
            <p:nvPr/>
          </p:nvSpPr>
          <p:spPr>
            <a:xfrm>
              <a:off x="5078625" y="3640150"/>
              <a:ext cx="14475" cy="27400"/>
            </a:xfrm>
            <a:custGeom>
              <a:avLst/>
              <a:gdLst/>
              <a:ahLst/>
              <a:cxnLst/>
              <a:rect l="l" t="t" r="r" b="b"/>
              <a:pathLst>
                <a:path w="579" h="1096" extrusionOk="0">
                  <a:moveTo>
                    <a:pt x="1" y="1"/>
                  </a:moveTo>
                  <a:lnTo>
                    <a:pt x="1" y="1"/>
                  </a:lnTo>
                  <a:cubicBezTo>
                    <a:pt x="61" y="183"/>
                    <a:pt x="153" y="366"/>
                    <a:pt x="244" y="548"/>
                  </a:cubicBezTo>
                  <a:cubicBezTo>
                    <a:pt x="335" y="730"/>
                    <a:pt x="426" y="913"/>
                    <a:pt x="578" y="1095"/>
                  </a:cubicBezTo>
                  <a:cubicBezTo>
                    <a:pt x="517" y="882"/>
                    <a:pt x="426" y="700"/>
                    <a:pt x="335" y="518"/>
                  </a:cubicBezTo>
                  <a:cubicBezTo>
                    <a:pt x="244" y="335"/>
                    <a:pt x="122" y="153"/>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4" name="Google Shape;718;p43">
              <a:extLst>
                <a:ext uri="{FF2B5EF4-FFF2-40B4-BE49-F238E27FC236}">
                  <a16:creationId xmlns:a16="http://schemas.microsoft.com/office/drawing/2014/main" id="{1B61E5F0-0D72-D2A5-8073-9CB237E3044C}"/>
                </a:ext>
              </a:extLst>
            </p:cNvPr>
            <p:cNvSpPr/>
            <p:nvPr/>
          </p:nvSpPr>
          <p:spPr>
            <a:xfrm>
              <a:off x="5196400" y="3724500"/>
              <a:ext cx="27400" cy="29675"/>
            </a:xfrm>
            <a:custGeom>
              <a:avLst/>
              <a:gdLst/>
              <a:ahLst/>
              <a:cxnLst/>
              <a:rect l="l" t="t" r="r" b="b"/>
              <a:pathLst>
                <a:path w="1096" h="1187" extrusionOk="0">
                  <a:moveTo>
                    <a:pt x="1095" y="1"/>
                  </a:moveTo>
                  <a:cubicBezTo>
                    <a:pt x="882" y="153"/>
                    <a:pt x="700" y="366"/>
                    <a:pt x="518" y="578"/>
                  </a:cubicBezTo>
                  <a:cubicBezTo>
                    <a:pt x="335" y="761"/>
                    <a:pt x="153" y="974"/>
                    <a:pt x="1" y="1186"/>
                  </a:cubicBezTo>
                  <a:cubicBezTo>
                    <a:pt x="214" y="1004"/>
                    <a:pt x="396" y="822"/>
                    <a:pt x="578" y="609"/>
                  </a:cubicBezTo>
                  <a:cubicBezTo>
                    <a:pt x="761" y="426"/>
                    <a:pt x="943" y="214"/>
                    <a:pt x="10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5" name="Google Shape;719;p43">
              <a:extLst>
                <a:ext uri="{FF2B5EF4-FFF2-40B4-BE49-F238E27FC236}">
                  <a16:creationId xmlns:a16="http://schemas.microsoft.com/office/drawing/2014/main" id="{195B12E3-6DD4-698A-0D05-7E2B4B8D53FF}"/>
                </a:ext>
              </a:extLst>
            </p:cNvPr>
            <p:cNvSpPr/>
            <p:nvPr/>
          </p:nvSpPr>
          <p:spPr>
            <a:xfrm>
              <a:off x="5189575" y="3862800"/>
              <a:ext cx="21300" cy="18275"/>
            </a:xfrm>
            <a:custGeom>
              <a:avLst/>
              <a:gdLst/>
              <a:ahLst/>
              <a:cxnLst/>
              <a:rect l="l" t="t" r="r" b="b"/>
              <a:pathLst>
                <a:path w="852" h="731" extrusionOk="0">
                  <a:moveTo>
                    <a:pt x="0" y="1"/>
                  </a:moveTo>
                  <a:cubicBezTo>
                    <a:pt x="61" y="183"/>
                    <a:pt x="183" y="335"/>
                    <a:pt x="335" y="457"/>
                  </a:cubicBezTo>
                  <a:cubicBezTo>
                    <a:pt x="487" y="578"/>
                    <a:pt x="639" y="670"/>
                    <a:pt x="851" y="730"/>
                  </a:cubicBezTo>
                  <a:cubicBezTo>
                    <a:pt x="851" y="700"/>
                    <a:pt x="639" y="578"/>
                    <a:pt x="396" y="396"/>
                  </a:cubicBezTo>
                  <a:cubicBezTo>
                    <a:pt x="152" y="183"/>
                    <a:pt x="0"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6" name="Google Shape;720;p43">
              <a:extLst>
                <a:ext uri="{FF2B5EF4-FFF2-40B4-BE49-F238E27FC236}">
                  <a16:creationId xmlns:a16="http://schemas.microsoft.com/office/drawing/2014/main" id="{95FBF99A-C3BC-77A5-3588-6F356CB3684E}"/>
                </a:ext>
              </a:extLst>
            </p:cNvPr>
            <p:cNvSpPr/>
            <p:nvPr/>
          </p:nvSpPr>
          <p:spPr>
            <a:xfrm>
              <a:off x="5264800" y="3864325"/>
              <a:ext cx="6100" cy="22825"/>
            </a:xfrm>
            <a:custGeom>
              <a:avLst/>
              <a:gdLst/>
              <a:ahLst/>
              <a:cxnLst/>
              <a:rect l="l" t="t" r="r" b="b"/>
              <a:pathLst>
                <a:path w="244" h="913" extrusionOk="0">
                  <a:moveTo>
                    <a:pt x="244" y="1"/>
                  </a:moveTo>
                  <a:lnTo>
                    <a:pt x="244" y="1"/>
                  </a:lnTo>
                  <a:cubicBezTo>
                    <a:pt x="153" y="153"/>
                    <a:pt x="122" y="305"/>
                    <a:pt x="92" y="457"/>
                  </a:cubicBezTo>
                  <a:cubicBezTo>
                    <a:pt x="31" y="578"/>
                    <a:pt x="1" y="730"/>
                    <a:pt x="1" y="913"/>
                  </a:cubicBezTo>
                  <a:cubicBezTo>
                    <a:pt x="92" y="761"/>
                    <a:pt x="153" y="609"/>
                    <a:pt x="153" y="457"/>
                  </a:cubicBezTo>
                  <a:cubicBezTo>
                    <a:pt x="213" y="305"/>
                    <a:pt x="244" y="153"/>
                    <a:pt x="2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721;p43">
              <a:extLst>
                <a:ext uri="{FF2B5EF4-FFF2-40B4-BE49-F238E27FC236}">
                  <a16:creationId xmlns:a16="http://schemas.microsoft.com/office/drawing/2014/main" id="{32801764-003D-BBEA-5B1C-932379E36EC1}"/>
                </a:ext>
              </a:extLst>
            </p:cNvPr>
            <p:cNvSpPr/>
            <p:nvPr/>
          </p:nvSpPr>
          <p:spPr>
            <a:xfrm>
              <a:off x="5176650" y="3978300"/>
              <a:ext cx="22075" cy="19025"/>
            </a:xfrm>
            <a:custGeom>
              <a:avLst/>
              <a:gdLst/>
              <a:ahLst/>
              <a:cxnLst/>
              <a:rect l="l" t="t" r="r" b="b"/>
              <a:pathLst>
                <a:path w="883" h="761" extrusionOk="0">
                  <a:moveTo>
                    <a:pt x="1" y="1"/>
                  </a:moveTo>
                  <a:lnTo>
                    <a:pt x="1" y="1"/>
                  </a:lnTo>
                  <a:cubicBezTo>
                    <a:pt x="122" y="153"/>
                    <a:pt x="274" y="305"/>
                    <a:pt x="426" y="396"/>
                  </a:cubicBezTo>
                  <a:cubicBezTo>
                    <a:pt x="548" y="548"/>
                    <a:pt x="730" y="670"/>
                    <a:pt x="882" y="761"/>
                  </a:cubicBezTo>
                  <a:cubicBezTo>
                    <a:pt x="761" y="609"/>
                    <a:pt x="639" y="457"/>
                    <a:pt x="487" y="335"/>
                  </a:cubicBezTo>
                  <a:cubicBezTo>
                    <a:pt x="335" y="214"/>
                    <a:pt x="183" y="92"/>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722;p43">
              <a:extLst>
                <a:ext uri="{FF2B5EF4-FFF2-40B4-BE49-F238E27FC236}">
                  <a16:creationId xmlns:a16="http://schemas.microsoft.com/office/drawing/2014/main" id="{B09F569A-CDE6-54DD-03D3-6DE5388429D1}"/>
                </a:ext>
              </a:extLst>
            </p:cNvPr>
            <p:cNvSpPr/>
            <p:nvPr/>
          </p:nvSpPr>
          <p:spPr>
            <a:xfrm>
              <a:off x="5271650" y="4004900"/>
              <a:ext cx="3050" cy="18275"/>
            </a:xfrm>
            <a:custGeom>
              <a:avLst/>
              <a:gdLst/>
              <a:ahLst/>
              <a:cxnLst/>
              <a:rect l="l" t="t" r="r" b="b"/>
              <a:pathLst>
                <a:path w="122" h="731" extrusionOk="0">
                  <a:moveTo>
                    <a:pt x="61" y="1"/>
                  </a:moveTo>
                  <a:cubicBezTo>
                    <a:pt x="31" y="122"/>
                    <a:pt x="0" y="244"/>
                    <a:pt x="31" y="366"/>
                  </a:cubicBezTo>
                  <a:cubicBezTo>
                    <a:pt x="0" y="487"/>
                    <a:pt x="31" y="609"/>
                    <a:pt x="61" y="730"/>
                  </a:cubicBezTo>
                  <a:cubicBezTo>
                    <a:pt x="91" y="609"/>
                    <a:pt x="122" y="487"/>
                    <a:pt x="91" y="366"/>
                  </a:cubicBezTo>
                  <a:cubicBezTo>
                    <a:pt x="122" y="244"/>
                    <a:pt x="91" y="122"/>
                    <a:pt x="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723;p43">
              <a:extLst>
                <a:ext uri="{FF2B5EF4-FFF2-40B4-BE49-F238E27FC236}">
                  <a16:creationId xmlns:a16="http://schemas.microsoft.com/office/drawing/2014/main" id="{5E7CC8DB-5EA8-D1E1-DE5E-930148C475F7}"/>
                </a:ext>
              </a:extLst>
            </p:cNvPr>
            <p:cNvSpPr/>
            <p:nvPr/>
          </p:nvSpPr>
          <p:spPr>
            <a:xfrm>
              <a:off x="5364350" y="3979825"/>
              <a:ext cx="33450" cy="13700"/>
            </a:xfrm>
            <a:custGeom>
              <a:avLst/>
              <a:gdLst/>
              <a:ahLst/>
              <a:cxnLst/>
              <a:rect l="l" t="t" r="r" b="b"/>
              <a:pathLst>
                <a:path w="1338" h="548" extrusionOk="0">
                  <a:moveTo>
                    <a:pt x="1338" y="1"/>
                  </a:moveTo>
                  <a:lnTo>
                    <a:pt x="1338" y="1"/>
                  </a:lnTo>
                  <a:cubicBezTo>
                    <a:pt x="1095" y="62"/>
                    <a:pt x="882" y="122"/>
                    <a:pt x="669" y="244"/>
                  </a:cubicBezTo>
                  <a:cubicBezTo>
                    <a:pt x="426" y="335"/>
                    <a:pt x="213" y="426"/>
                    <a:pt x="0" y="548"/>
                  </a:cubicBezTo>
                  <a:cubicBezTo>
                    <a:pt x="244" y="487"/>
                    <a:pt x="487" y="426"/>
                    <a:pt x="700" y="305"/>
                  </a:cubicBezTo>
                  <a:cubicBezTo>
                    <a:pt x="912" y="244"/>
                    <a:pt x="1125" y="122"/>
                    <a:pt x="13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0" name="Google Shape;724;p43">
              <a:extLst>
                <a:ext uri="{FF2B5EF4-FFF2-40B4-BE49-F238E27FC236}">
                  <a16:creationId xmlns:a16="http://schemas.microsoft.com/office/drawing/2014/main" id="{1C8E2DA8-D479-437F-2E9D-002FB4E091EF}"/>
                </a:ext>
              </a:extLst>
            </p:cNvPr>
            <p:cNvSpPr/>
            <p:nvPr/>
          </p:nvSpPr>
          <p:spPr>
            <a:xfrm>
              <a:off x="5429700" y="3857500"/>
              <a:ext cx="3075" cy="26600"/>
            </a:xfrm>
            <a:custGeom>
              <a:avLst/>
              <a:gdLst/>
              <a:ahLst/>
              <a:cxnLst/>
              <a:rect l="l" t="t" r="r" b="b"/>
              <a:pathLst>
                <a:path w="123" h="1064" extrusionOk="0">
                  <a:moveTo>
                    <a:pt x="92" y="0"/>
                  </a:moveTo>
                  <a:cubicBezTo>
                    <a:pt x="31" y="152"/>
                    <a:pt x="31" y="334"/>
                    <a:pt x="31" y="517"/>
                  </a:cubicBezTo>
                  <a:cubicBezTo>
                    <a:pt x="0" y="699"/>
                    <a:pt x="31" y="882"/>
                    <a:pt x="61" y="1064"/>
                  </a:cubicBezTo>
                  <a:cubicBezTo>
                    <a:pt x="122" y="699"/>
                    <a:pt x="122" y="334"/>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1" name="Google Shape;725;p43">
              <a:extLst>
                <a:ext uri="{FF2B5EF4-FFF2-40B4-BE49-F238E27FC236}">
                  <a16:creationId xmlns:a16="http://schemas.microsoft.com/office/drawing/2014/main" id="{4F002972-D49B-4452-F06F-C652431CBF40}"/>
                </a:ext>
              </a:extLst>
            </p:cNvPr>
            <p:cNvSpPr/>
            <p:nvPr/>
          </p:nvSpPr>
          <p:spPr>
            <a:xfrm>
              <a:off x="5350675" y="3793650"/>
              <a:ext cx="25850" cy="14475"/>
            </a:xfrm>
            <a:custGeom>
              <a:avLst/>
              <a:gdLst/>
              <a:ahLst/>
              <a:cxnLst/>
              <a:rect l="l" t="t" r="r" b="b"/>
              <a:pathLst>
                <a:path w="1034" h="579" extrusionOk="0">
                  <a:moveTo>
                    <a:pt x="0" y="1"/>
                  </a:moveTo>
                  <a:lnTo>
                    <a:pt x="0" y="1"/>
                  </a:lnTo>
                  <a:cubicBezTo>
                    <a:pt x="122" y="183"/>
                    <a:pt x="274" y="305"/>
                    <a:pt x="456" y="396"/>
                  </a:cubicBezTo>
                  <a:cubicBezTo>
                    <a:pt x="608" y="518"/>
                    <a:pt x="821" y="578"/>
                    <a:pt x="1003" y="578"/>
                  </a:cubicBezTo>
                  <a:cubicBezTo>
                    <a:pt x="1034" y="578"/>
                    <a:pt x="760" y="487"/>
                    <a:pt x="487" y="335"/>
                  </a:cubicBezTo>
                  <a:cubicBezTo>
                    <a:pt x="213" y="183"/>
                    <a:pt x="0"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726;p43">
              <a:extLst>
                <a:ext uri="{FF2B5EF4-FFF2-40B4-BE49-F238E27FC236}">
                  <a16:creationId xmlns:a16="http://schemas.microsoft.com/office/drawing/2014/main" id="{4F52D5C7-E8B9-F2A4-BB4F-2C553AFC2882}"/>
                </a:ext>
              </a:extLst>
            </p:cNvPr>
            <p:cNvSpPr/>
            <p:nvPr/>
          </p:nvSpPr>
          <p:spPr>
            <a:xfrm>
              <a:off x="5385625" y="3680425"/>
              <a:ext cx="23575" cy="22075"/>
            </a:xfrm>
            <a:custGeom>
              <a:avLst/>
              <a:gdLst/>
              <a:ahLst/>
              <a:cxnLst/>
              <a:rect l="l" t="t" r="r" b="b"/>
              <a:pathLst>
                <a:path w="943" h="883" extrusionOk="0">
                  <a:moveTo>
                    <a:pt x="943" y="1"/>
                  </a:moveTo>
                  <a:lnTo>
                    <a:pt x="943" y="1"/>
                  </a:lnTo>
                  <a:cubicBezTo>
                    <a:pt x="760" y="92"/>
                    <a:pt x="578" y="244"/>
                    <a:pt x="426" y="396"/>
                  </a:cubicBezTo>
                  <a:cubicBezTo>
                    <a:pt x="274" y="548"/>
                    <a:pt x="122" y="700"/>
                    <a:pt x="0" y="882"/>
                  </a:cubicBezTo>
                  <a:cubicBezTo>
                    <a:pt x="183" y="761"/>
                    <a:pt x="335" y="609"/>
                    <a:pt x="487" y="457"/>
                  </a:cubicBezTo>
                  <a:cubicBezTo>
                    <a:pt x="669" y="305"/>
                    <a:pt x="821" y="153"/>
                    <a:pt x="9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727;p43">
              <a:extLst>
                <a:ext uri="{FF2B5EF4-FFF2-40B4-BE49-F238E27FC236}">
                  <a16:creationId xmlns:a16="http://schemas.microsoft.com/office/drawing/2014/main" id="{A39A7A57-AFED-416B-CD40-BDAC2A9922EF}"/>
                </a:ext>
              </a:extLst>
            </p:cNvPr>
            <p:cNvSpPr/>
            <p:nvPr/>
          </p:nvSpPr>
          <p:spPr>
            <a:xfrm>
              <a:off x="5320275" y="3609000"/>
              <a:ext cx="22050" cy="6100"/>
            </a:xfrm>
            <a:custGeom>
              <a:avLst/>
              <a:gdLst/>
              <a:ahLst/>
              <a:cxnLst/>
              <a:rect l="l" t="t" r="r" b="b"/>
              <a:pathLst>
                <a:path w="882" h="244" extrusionOk="0">
                  <a:moveTo>
                    <a:pt x="0" y="1"/>
                  </a:moveTo>
                  <a:cubicBezTo>
                    <a:pt x="122" y="92"/>
                    <a:pt x="274" y="122"/>
                    <a:pt x="426" y="153"/>
                  </a:cubicBezTo>
                  <a:cubicBezTo>
                    <a:pt x="578" y="214"/>
                    <a:pt x="730" y="214"/>
                    <a:pt x="882" y="244"/>
                  </a:cubicBezTo>
                  <a:cubicBezTo>
                    <a:pt x="730" y="153"/>
                    <a:pt x="578" y="92"/>
                    <a:pt x="426" y="92"/>
                  </a:cubicBezTo>
                  <a:cubicBezTo>
                    <a:pt x="304" y="31"/>
                    <a:pt x="152"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728;p43">
              <a:extLst>
                <a:ext uri="{FF2B5EF4-FFF2-40B4-BE49-F238E27FC236}">
                  <a16:creationId xmlns:a16="http://schemas.microsoft.com/office/drawing/2014/main" id="{C38C311F-88A2-2553-4F16-C943E75A4176}"/>
                </a:ext>
              </a:extLst>
            </p:cNvPr>
            <p:cNvSpPr/>
            <p:nvPr/>
          </p:nvSpPr>
          <p:spPr>
            <a:xfrm>
              <a:off x="5202500" y="3561125"/>
              <a:ext cx="12925" cy="17500"/>
            </a:xfrm>
            <a:custGeom>
              <a:avLst/>
              <a:gdLst/>
              <a:ahLst/>
              <a:cxnLst/>
              <a:rect l="l" t="t" r="r" b="b"/>
              <a:pathLst>
                <a:path w="517" h="700" extrusionOk="0">
                  <a:moveTo>
                    <a:pt x="517" y="1"/>
                  </a:moveTo>
                  <a:lnTo>
                    <a:pt x="517" y="1"/>
                  </a:lnTo>
                  <a:cubicBezTo>
                    <a:pt x="395" y="92"/>
                    <a:pt x="304" y="214"/>
                    <a:pt x="213" y="335"/>
                  </a:cubicBezTo>
                  <a:cubicBezTo>
                    <a:pt x="122" y="426"/>
                    <a:pt x="31" y="548"/>
                    <a:pt x="0" y="700"/>
                  </a:cubicBezTo>
                  <a:cubicBezTo>
                    <a:pt x="91" y="609"/>
                    <a:pt x="213" y="487"/>
                    <a:pt x="274" y="366"/>
                  </a:cubicBezTo>
                  <a:cubicBezTo>
                    <a:pt x="365" y="274"/>
                    <a:pt x="456" y="153"/>
                    <a:pt x="5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729;p43">
              <a:extLst>
                <a:ext uri="{FF2B5EF4-FFF2-40B4-BE49-F238E27FC236}">
                  <a16:creationId xmlns:a16="http://schemas.microsoft.com/office/drawing/2014/main" id="{1F8BE68F-E904-F914-A802-20AEDE0603B6}"/>
                </a:ext>
              </a:extLst>
            </p:cNvPr>
            <p:cNvSpPr/>
            <p:nvPr/>
          </p:nvSpPr>
          <p:spPr>
            <a:xfrm>
              <a:off x="5229850" y="3624975"/>
              <a:ext cx="14450" cy="23575"/>
            </a:xfrm>
            <a:custGeom>
              <a:avLst/>
              <a:gdLst/>
              <a:ahLst/>
              <a:cxnLst/>
              <a:rect l="l" t="t" r="r" b="b"/>
              <a:pathLst>
                <a:path w="578" h="943" extrusionOk="0">
                  <a:moveTo>
                    <a:pt x="0" y="0"/>
                  </a:moveTo>
                  <a:lnTo>
                    <a:pt x="0" y="0"/>
                  </a:lnTo>
                  <a:cubicBezTo>
                    <a:pt x="61" y="182"/>
                    <a:pt x="152" y="334"/>
                    <a:pt x="274" y="486"/>
                  </a:cubicBezTo>
                  <a:cubicBezTo>
                    <a:pt x="335" y="638"/>
                    <a:pt x="456" y="790"/>
                    <a:pt x="578" y="942"/>
                  </a:cubicBezTo>
                  <a:cubicBezTo>
                    <a:pt x="517" y="760"/>
                    <a:pt x="426" y="578"/>
                    <a:pt x="335" y="456"/>
                  </a:cubicBezTo>
                  <a:cubicBezTo>
                    <a:pt x="244" y="274"/>
                    <a:pt x="122" y="12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730;p43">
              <a:extLst>
                <a:ext uri="{FF2B5EF4-FFF2-40B4-BE49-F238E27FC236}">
                  <a16:creationId xmlns:a16="http://schemas.microsoft.com/office/drawing/2014/main" id="{B0C1461A-E83A-9635-C8D6-9B2D9B61513E}"/>
                </a:ext>
              </a:extLst>
            </p:cNvPr>
            <p:cNvSpPr/>
            <p:nvPr/>
          </p:nvSpPr>
          <p:spPr>
            <a:xfrm>
              <a:off x="5146250" y="3754150"/>
              <a:ext cx="3075" cy="31925"/>
            </a:xfrm>
            <a:custGeom>
              <a:avLst/>
              <a:gdLst/>
              <a:ahLst/>
              <a:cxnLst/>
              <a:rect l="l" t="t" r="r" b="b"/>
              <a:pathLst>
                <a:path w="123" h="1277" extrusionOk="0">
                  <a:moveTo>
                    <a:pt x="31" y="0"/>
                  </a:moveTo>
                  <a:cubicBezTo>
                    <a:pt x="1" y="213"/>
                    <a:pt x="1" y="426"/>
                    <a:pt x="31" y="639"/>
                  </a:cubicBezTo>
                  <a:cubicBezTo>
                    <a:pt x="31" y="851"/>
                    <a:pt x="62" y="1064"/>
                    <a:pt x="122" y="1277"/>
                  </a:cubicBezTo>
                  <a:cubicBezTo>
                    <a:pt x="122" y="1064"/>
                    <a:pt x="122" y="851"/>
                    <a:pt x="92" y="639"/>
                  </a:cubicBezTo>
                  <a:cubicBezTo>
                    <a:pt x="92" y="426"/>
                    <a:pt x="92" y="213"/>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731;p43">
              <a:extLst>
                <a:ext uri="{FF2B5EF4-FFF2-40B4-BE49-F238E27FC236}">
                  <a16:creationId xmlns:a16="http://schemas.microsoft.com/office/drawing/2014/main" id="{0A44811B-E82F-DC01-85CF-D84F86EBDE0C}"/>
                </a:ext>
              </a:extLst>
            </p:cNvPr>
            <p:cNvSpPr/>
            <p:nvPr/>
          </p:nvSpPr>
          <p:spPr>
            <a:xfrm>
              <a:off x="5495050" y="3830900"/>
              <a:ext cx="19775" cy="13700"/>
            </a:xfrm>
            <a:custGeom>
              <a:avLst/>
              <a:gdLst/>
              <a:ahLst/>
              <a:cxnLst/>
              <a:rect l="l" t="t" r="r" b="b"/>
              <a:pathLst>
                <a:path w="791" h="548" extrusionOk="0">
                  <a:moveTo>
                    <a:pt x="0" y="0"/>
                  </a:moveTo>
                  <a:lnTo>
                    <a:pt x="0" y="0"/>
                  </a:lnTo>
                  <a:cubicBezTo>
                    <a:pt x="122" y="122"/>
                    <a:pt x="244" y="213"/>
                    <a:pt x="365" y="304"/>
                  </a:cubicBezTo>
                  <a:cubicBezTo>
                    <a:pt x="517" y="395"/>
                    <a:pt x="639" y="487"/>
                    <a:pt x="791" y="547"/>
                  </a:cubicBezTo>
                  <a:cubicBezTo>
                    <a:pt x="700" y="426"/>
                    <a:pt x="578" y="304"/>
                    <a:pt x="426" y="243"/>
                  </a:cubicBezTo>
                  <a:cubicBezTo>
                    <a:pt x="304" y="122"/>
                    <a:pt x="152" y="3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8" name="Google Shape;732;p43">
              <a:extLst>
                <a:ext uri="{FF2B5EF4-FFF2-40B4-BE49-F238E27FC236}">
                  <a16:creationId xmlns:a16="http://schemas.microsoft.com/office/drawing/2014/main" id="{4CD84E36-EF6F-E2A6-A406-48B858422889}"/>
                </a:ext>
              </a:extLst>
            </p:cNvPr>
            <p:cNvSpPr/>
            <p:nvPr/>
          </p:nvSpPr>
          <p:spPr>
            <a:xfrm>
              <a:off x="5467700" y="3957800"/>
              <a:ext cx="6850" cy="26625"/>
            </a:xfrm>
            <a:custGeom>
              <a:avLst/>
              <a:gdLst/>
              <a:ahLst/>
              <a:cxnLst/>
              <a:rect l="l" t="t" r="r" b="b"/>
              <a:pathLst>
                <a:path w="274" h="1065" extrusionOk="0">
                  <a:moveTo>
                    <a:pt x="274" y="0"/>
                  </a:moveTo>
                  <a:cubicBezTo>
                    <a:pt x="183" y="183"/>
                    <a:pt x="122" y="335"/>
                    <a:pt x="91" y="517"/>
                  </a:cubicBezTo>
                  <a:cubicBezTo>
                    <a:pt x="31" y="699"/>
                    <a:pt x="0" y="882"/>
                    <a:pt x="0" y="1064"/>
                  </a:cubicBezTo>
                  <a:cubicBezTo>
                    <a:pt x="61" y="912"/>
                    <a:pt x="122" y="730"/>
                    <a:pt x="183" y="547"/>
                  </a:cubicBezTo>
                  <a:cubicBezTo>
                    <a:pt x="243" y="365"/>
                    <a:pt x="274" y="183"/>
                    <a:pt x="2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9" name="Google Shape;733;p43">
              <a:extLst>
                <a:ext uri="{FF2B5EF4-FFF2-40B4-BE49-F238E27FC236}">
                  <a16:creationId xmlns:a16="http://schemas.microsoft.com/office/drawing/2014/main" id="{B5A29092-9E0E-8BA3-195A-D11FA8183407}"/>
                </a:ext>
              </a:extLst>
            </p:cNvPr>
            <p:cNvSpPr/>
            <p:nvPr/>
          </p:nvSpPr>
          <p:spPr>
            <a:xfrm>
              <a:off x="5493525" y="4010225"/>
              <a:ext cx="26625" cy="15225"/>
            </a:xfrm>
            <a:custGeom>
              <a:avLst/>
              <a:gdLst/>
              <a:ahLst/>
              <a:cxnLst/>
              <a:rect l="l" t="t" r="r" b="b"/>
              <a:pathLst>
                <a:path w="1065" h="609" extrusionOk="0">
                  <a:moveTo>
                    <a:pt x="1" y="1"/>
                  </a:moveTo>
                  <a:lnTo>
                    <a:pt x="1" y="1"/>
                  </a:lnTo>
                  <a:cubicBezTo>
                    <a:pt x="153" y="122"/>
                    <a:pt x="335" y="244"/>
                    <a:pt x="517" y="335"/>
                  </a:cubicBezTo>
                  <a:cubicBezTo>
                    <a:pt x="700" y="457"/>
                    <a:pt x="882" y="548"/>
                    <a:pt x="1065" y="609"/>
                  </a:cubicBezTo>
                  <a:cubicBezTo>
                    <a:pt x="913" y="457"/>
                    <a:pt x="730" y="365"/>
                    <a:pt x="548" y="274"/>
                  </a:cubicBezTo>
                  <a:cubicBezTo>
                    <a:pt x="396" y="153"/>
                    <a:pt x="213" y="6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734;p43">
              <a:extLst>
                <a:ext uri="{FF2B5EF4-FFF2-40B4-BE49-F238E27FC236}">
                  <a16:creationId xmlns:a16="http://schemas.microsoft.com/office/drawing/2014/main" id="{1B064916-E308-8E60-83B7-C4EE1BB1780A}"/>
                </a:ext>
              </a:extLst>
            </p:cNvPr>
            <p:cNvSpPr/>
            <p:nvPr/>
          </p:nvSpPr>
          <p:spPr>
            <a:xfrm>
              <a:off x="5109775" y="4204000"/>
              <a:ext cx="25100" cy="20550"/>
            </a:xfrm>
            <a:custGeom>
              <a:avLst/>
              <a:gdLst/>
              <a:ahLst/>
              <a:cxnLst/>
              <a:rect l="l" t="t" r="r" b="b"/>
              <a:pathLst>
                <a:path w="1004" h="822" extrusionOk="0">
                  <a:moveTo>
                    <a:pt x="1004" y="0"/>
                  </a:moveTo>
                  <a:lnTo>
                    <a:pt x="1004" y="0"/>
                  </a:lnTo>
                  <a:cubicBezTo>
                    <a:pt x="822" y="92"/>
                    <a:pt x="639" y="213"/>
                    <a:pt x="487" y="365"/>
                  </a:cubicBezTo>
                  <a:cubicBezTo>
                    <a:pt x="305" y="487"/>
                    <a:pt x="153" y="639"/>
                    <a:pt x="1" y="821"/>
                  </a:cubicBezTo>
                  <a:cubicBezTo>
                    <a:pt x="183" y="700"/>
                    <a:pt x="366" y="578"/>
                    <a:pt x="548" y="426"/>
                  </a:cubicBezTo>
                  <a:cubicBezTo>
                    <a:pt x="700" y="304"/>
                    <a:pt x="882" y="152"/>
                    <a:pt x="10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735;p43">
              <a:extLst>
                <a:ext uri="{FF2B5EF4-FFF2-40B4-BE49-F238E27FC236}">
                  <a16:creationId xmlns:a16="http://schemas.microsoft.com/office/drawing/2014/main" id="{73F5FA6C-EC6D-FACE-9834-0F57AEE0B729}"/>
                </a:ext>
              </a:extLst>
            </p:cNvPr>
            <p:cNvSpPr/>
            <p:nvPr/>
          </p:nvSpPr>
          <p:spPr>
            <a:xfrm>
              <a:off x="5209325" y="4212350"/>
              <a:ext cx="17500" cy="18275"/>
            </a:xfrm>
            <a:custGeom>
              <a:avLst/>
              <a:gdLst/>
              <a:ahLst/>
              <a:cxnLst/>
              <a:rect l="l" t="t" r="r" b="b"/>
              <a:pathLst>
                <a:path w="700" h="731" extrusionOk="0">
                  <a:moveTo>
                    <a:pt x="1" y="1"/>
                  </a:moveTo>
                  <a:lnTo>
                    <a:pt x="1" y="1"/>
                  </a:lnTo>
                  <a:cubicBezTo>
                    <a:pt x="92" y="153"/>
                    <a:pt x="183" y="274"/>
                    <a:pt x="305" y="396"/>
                  </a:cubicBezTo>
                  <a:cubicBezTo>
                    <a:pt x="412" y="503"/>
                    <a:pt x="519" y="610"/>
                    <a:pt x="646" y="696"/>
                  </a:cubicBezTo>
                  <a:lnTo>
                    <a:pt x="646" y="696"/>
                  </a:lnTo>
                  <a:cubicBezTo>
                    <a:pt x="469" y="437"/>
                    <a:pt x="263" y="205"/>
                    <a:pt x="1" y="1"/>
                  </a:cubicBezTo>
                  <a:close/>
                  <a:moveTo>
                    <a:pt x="646" y="696"/>
                  </a:moveTo>
                  <a:cubicBezTo>
                    <a:pt x="654" y="708"/>
                    <a:pt x="662" y="719"/>
                    <a:pt x="669" y="730"/>
                  </a:cubicBezTo>
                  <a:lnTo>
                    <a:pt x="700" y="730"/>
                  </a:lnTo>
                  <a:cubicBezTo>
                    <a:pt x="682" y="719"/>
                    <a:pt x="664" y="708"/>
                    <a:pt x="646" y="696"/>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736;p43">
              <a:extLst>
                <a:ext uri="{FF2B5EF4-FFF2-40B4-BE49-F238E27FC236}">
                  <a16:creationId xmlns:a16="http://schemas.microsoft.com/office/drawing/2014/main" id="{0631EF80-A0CE-BDEA-A904-FDC80C250384}"/>
                </a:ext>
              </a:extLst>
            </p:cNvPr>
            <p:cNvSpPr/>
            <p:nvPr/>
          </p:nvSpPr>
          <p:spPr>
            <a:xfrm>
              <a:off x="5005675" y="4161450"/>
              <a:ext cx="21300" cy="12175"/>
            </a:xfrm>
            <a:custGeom>
              <a:avLst/>
              <a:gdLst/>
              <a:ahLst/>
              <a:cxnLst/>
              <a:rect l="l" t="t" r="r" b="b"/>
              <a:pathLst>
                <a:path w="852" h="487" extrusionOk="0">
                  <a:moveTo>
                    <a:pt x="852" y="0"/>
                  </a:moveTo>
                  <a:cubicBezTo>
                    <a:pt x="821" y="0"/>
                    <a:pt x="669" y="152"/>
                    <a:pt x="457" y="274"/>
                  </a:cubicBezTo>
                  <a:cubicBezTo>
                    <a:pt x="213" y="426"/>
                    <a:pt x="1" y="456"/>
                    <a:pt x="1" y="487"/>
                  </a:cubicBezTo>
                  <a:cubicBezTo>
                    <a:pt x="335" y="487"/>
                    <a:pt x="669" y="304"/>
                    <a:pt x="8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737;p43">
              <a:extLst>
                <a:ext uri="{FF2B5EF4-FFF2-40B4-BE49-F238E27FC236}">
                  <a16:creationId xmlns:a16="http://schemas.microsoft.com/office/drawing/2014/main" id="{CABC6AFD-2B20-FC6D-80F7-3DDEC95BCAE3}"/>
                </a:ext>
              </a:extLst>
            </p:cNvPr>
            <p:cNvSpPr/>
            <p:nvPr/>
          </p:nvSpPr>
          <p:spPr>
            <a:xfrm>
              <a:off x="4979850" y="3798975"/>
              <a:ext cx="26625" cy="22075"/>
            </a:xfrm>
            <a:custGeom>
              <a:avLst/>
              <a:gdLst/>
              <a:ahLst/>
              <a:cxnLst/>
              <a:rect l="l" t="t" r="r" b="b"/>
              <a:pathLst>
                <a:path w="1065" h="883" extrusionOk="0">
                  <a:moveTo>
                    <a:pt x="0" y="1"/>
                  </a:moveTo>
                  <a:cubicBezTo>
                    <a:pt x="152" y="183"/>
                    <a:pt x="335" y="335"/>
                    <a:pt x="517" y="487"/>
                  </a:cubicBezTo>
                  <a:cubicBezTo>
                    <a:pt x="669" y="639"/>
                    <a:pt x="851" y="761"/>
                    <a:pt x="1064" y="882"/>
                  </a:cubicBezTo>
                  <a:cubicBezTo>
                    <a:pt x="912" y="730"/>
                    <a:pt x="760" y="548"/>
                    <a:pt x="547" y="426"/>
                  </a:cubicBezTo>
                  <a:cubicBezTo>
                    <a:pt x="395" y="274"/>
                    <a:pt x="213" y="12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738;p43">
              <a:extLst>
                <a:ext uri="{FF2B5EF4-FFF2-40B4-BE49-F238E27FC236}">
                  <a16:creationId xmlns:a16="http://schemas.microsoft.com/office/drawing/2014/main" id="{70C750CF-BA93-59D9-32E4-B5A063660C72}"/>
                </a:ext>
              </a:extLst>
            </p:cNvPr>
            <p:cNvSpPr/>
            <p:nvPr/>
          </p:nvSpPr>
          <p:spPr>
            <a:xfrm>
              <a:off x="5060400" y="3868900"/>
              <a:ext cx="28125" cy="25850"/>
            </a:xfrm>
            <a:custGeom>
              <a:avLst/>
              <a:gdLst/>
              <a:ahLst/>
              <a:cxnLst/>
              <a:rect l="l" t="t" r="r" b="b"/>
              <a:pathLst>
                <a:path w="1125" h="1034" extrusionOk="0">
                  <a:moveTo>
                    <a:pt x="1125" y="0"/>
                  </a:moveTo>
                  <a:lnTo>
                    <a:pt x="1125" y="0"/>
                  </a:lnTo>
                  <a:cubicBezTo>
                    <a:pt x="912" y="122"/>
                    <a:pt x="699" y="304"/>
                    <a:pt x="547" y="486"/>
                  </a:cubicBezTo>
                  <a:cubicBezTo>
                    <a:pt x="334" y="669"/>
                    <a:pt x="152" y="851"/>
                    <a:pt x="0" y="1033"/>
                  </a:cubicBezTo>
                  <a:cubicBezTo>
                    <a:pt x="213" y="912"/>
                    <a:pt x="426" y="730"/>
                    <a:pt x="608" y="547"/>
                  </a:cubicBezTo>
                  <a:cubicBezTo>
                    <a:pt x="790" y="365"/>
                    <a:pt x="973" y="182"/>
                    <a:pt x="11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739;p43">
              <a:extLst>
                <a:ext uri="{FF2B5EF4-FFF2-40B4-BE49-F238E27FC236}">
                  <a16:creationId xmlns:a16="http://schemas.microsoft.com/office/drawing/2014/main" id="{8776FD6B-E1F7-FC88-909F-C27602F8BB91}"/>
                </a:ext>
              </a:extLst>
            </p:cNvPr>
            <p:cNvSpPr/>
            <p:nvPr/>
          </p:nvSpPr>
          <p:spPr>
            <a:xfrm>
              <a:off x="4988950" y="3981350"/>
              <a:ext cx="31200" cy="22075"/>
            </a:xfrm>
            <a:custGeom>
              <a:avLst/>
              <a:gdLst/>
              <a:ahLst/>
              <a:cxnLst/>
              <a:rect l="l" t="t" r="r" b="b"/>
              <a:pathLst>
                <a:path w="1248" h="883" extrusionOk="0">
                  <a:moveTo>
                    <a:pt x="1" y="1"/>
                  </a:moveTo>
                  <a:lnTo>
                    <a:pt x="1" y="1"/>
                  </a:lnTo>
                  <a:cubicBezTo>
                    <a:pt x="153" y="183"/>
                    <a:pt x="335" y="365"/>
                    <a:pt x="578" y="517"/>
                  </a:cubicBezTo>
                  <a:cubicBezTo>
                    <a:pt x="761" y="669"/>
                    <a:pt x="974" y="791"/>
                    <a:pt x="1217" y="882"/>
                  </a:cubicBezTo>
                  <a:cubicBezTo>
                    <a:pt x="1247" y="882"/>
                    <a:pt x="943" y="700"/>
                    <a:pt x="609" y="456"/>
                  </a:cubicBezTo>
                  <a:cubicBezTo>
                    <a:pt x="426" y="274"/>
                    <a:pt x="214" y="122"/>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6" name="Google Shape;740;p43">
              <a:extLst>
                <a:ext uri="{FF2B5EF4-FFF2-40B4-BE49-F238E27FC236}">
                  <a16:creationId xmlns:a16="http://schemas.microsoft.com/office/drawing/2014/main" id="{C61B542F-3984-C1C0-96A7-D146C33855D6}"/>
                </a:ext>
              </a:extLst>
            </p:cNvPr>
            <p:cNvSpPr/>
            <p:nvPr/>
          </p:nvSpPr>
          <p:spPr>
            <a:xfrm>
              <a:off x="5112825" y="3995025"/>
              <a:ext cx="6100" cy="42575"/>
            </a:xfrm>
            <a:custGeom>
              <a:avLst/>
              <a:gdLst/>
              <a:ahLst/>
              <a:cxnLst/>
              <a:rect l="l" t="t" r="r" b="b"/>
              <a:pathLst>
                <a:path w="244" h="1703" extrusionOk="0">
                  <a:moveTo>
                    <a:pt x="0" y="1"/>
                  </a:moveTo>
                  <a:cubicBezTo>
                    <a:pt x="0" y="305"/>
                    <a:pt x="31" y="578"/>
                    <a:pt x="92" y="852"/>
                  </a:cubicBezTo>
                  <a:cubicBezTo>
                    <a:pt x="122" y="1156"/>
                    <a:pt x="152" y="1429"/>
                    <a:pt x="244" y="1703"/>
                  </a:cubicBezTo>
                  <a:cubicBezTo>
                    <a:pt x="244" y="1429"/>
                    <a:pt x="213" y="1125"/>
                    <a:pt x="152" y="852"/>
                  </a:cubicBezTo>
                  <a:cubicBezTo>
                    <a:pt x="122" y="578"/>
                    <a:pt x="61" y="27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7" name="Google Shape;741;p43">
              <a:extLst>
                <a:ext uri="{FF2B5EF4-FFF2-40B4-BE49-F238E27FC236}">
                  <a16:creationId xmlns:a16="http://schemas.microsoft.com/office/drawing/2014/main" id="{9879FF71-F0AD-D42D-70D3-09DB564F6529}"/>
                </a:ext>
              </a:extLst>
            </p:cNvPr>
            <p:cNvSpPr/>
            <p:nvPr/>
          </p:nvSpPr>
          <p:spPr>
            <a:xfrm>
              <a:off x="5131050" y="4128000"/>
              <a:ext cx="35750" cy="8400"/>
            </a:xfrm>
            <a:custGeom>
              <a:avLst/>
              <a:gdLst/>
              <a:ahLst/>
              <a:cxnLst/>
              <a:rect l="l" t="t" r="r" b="b"/>
              <a:pathLst>
                <a:path w="1430" h="336" extrusionOk="0">
                  <a:moveTo>
                    <a:pt x="1430" y="1"/>
                  </a:moveTo>
                  <a:lnTo>
                    <a:pt x="1430" y="1"/>
                  </a:lnTo>
                  <a:cubicBezTo>
                    <a:pt x="1186" y="31"/>
                    <a:pt x="943" y="92"/>
                    <a:pt x="700" y="153"/>
                  </a:cubicBezTo>
                  <a:cubicBezTo>
                    <a:pt x="305" y="244"/>
                    <a:pt x="1" y="305"/>
                    <a:pt x="1" y="335"/>
                  </a:cubicBezTo>
                  <a:cubicBezTo>
                    <a:pt x="244" y="335"/>
                    <a:pt x="487" y="305"/>
                    <a:pt x="730" y="244"/>
                  </a:cubicBezTo>
                  <a:cubicBezTo>
                    <a:pt x="974" y="183"/>
                    <a:pt x="1186" y="92"/>
                    <a:pt x="14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8" name="Google Shape;742;p43">
              <a:extLst>
                <a:ext uri="{FF2B5EF4-FFF2-40B4-BE49-F238E27FC236}">
                  <a16:creationId xmlns:a16="http://schemas.microsoft.com/office/drawing/2014/main" id="{37174816-7E8F-2A3B-B0E5-8FA89471AE49}"/>
                </a:ext>
              </a:extLst>
            </p:cNvPr>
            <p:cNvSpPr/>
            <p:nvPr/>
          </p:nvSpPr>
          <p:spPr>
            <a:xfrm>
              <a:off x="5282275" y="4102175"/>
              <a:ext cx="19775" cy="38775"/>
            </a:xfrm>
            <a:custGeom>
              <a:avLst/>
              <a:gdLst/>
              <a:ahLst/>
              <a:cxnLst/>
              <a:rect l="l" t="t" r="r" b="b"/>
              <a:pathLst>
                <a:path w="791" h="1551" extrusionOk="0">
                  <a:moveTo>
                    <a:pt x="791" y="0"/>
                  </a:moveTo>
                  <a:cubicBezTo>
                    <a:pt x="609" y="244"/>
                    <a:pt x="487" y="517"/>
                    <a:pt x="365" y="791"/>
                  </a:cubicBezTo>
                  <a:cubicBezTo>
                    <a:pt x="213" y="1034"/>
                    <a:pt x="92" y="1277"/>
                    <a:pt x="1" y="1551"/>
                  </a:cubicBezTo>
                  <a:cubicBezTo>
                    <a:pt x="183" y="1307"/>
                    <a:pt x="305" y="1064"/>
                    <a:pt x="426" y="791"/>
                  </a:cubicBezTo>
                  <a:cubicBezTo>
                    <a:pt x="578" y="548"/>
                    <a:pt x="700" y="274"/>
                    <a:pt x="7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743;p43">
              <a:extLst>
                <a:ext uri="{FF2B5EF4-FFF2-40B4-BE49-F238E27FC236}">
                  <a16:creationId xmlns:a16="http://schemas.microsoft.com/office/drawing/2014/main" id="{D900DD54-E940-7768-216D-8090D1ABC598}"/>
                </a:ext>
              </a:extLst>
            </p:cNvPr>
            <p:cNvSpPr/>
            <p:nvPr/>
          </p:nvSpPr>
          <p:spPr>
            <a:xfrm>
              <a:off x="5399300" y="4168275"/>
              <a:ext cx="26625" cy="16000"/>
            </a:xfrm>
            <a:custGeom>
              <a:avLst/>
              <a:gdLst/>
              <a:ahLst/>
              <a:cxnLst/>
              <a:rect l="l" t="t" r="r" b="b"/>
              <a:pathLst>
                <a:path w="1065" h="640" extrusionOk="0">
                  <a:moveTo>
                    <a:pt x="1064" y="1"/>
                  </a:moveTo>
                  <a:lnTo>
                    <a:pt x="1064" y="1"/>
                  </a:lnTo>
                  <a:cubicBezTo>
                    <a:pt x="882" y="62"/>
                    <a:pt x="669" y="153"/>
                    <a:pt x="517" y="274"/>
                  </a:cubicBezTo>
                  <a:cubicBezTo>
                    <a:pt x="335" y="366"/>
                    <a:pt x="153" y="487"/>
                    <a:pt x="1" y="639"/>
                  </a:cubicBezTo>
                  <a:cubicBezTo>
                    <a:pt x="213" y="548"/>
                    <a:pt x="396" y="457"/>
                    <a:pt x="548" y="335"/>
                  </a:cubicBezTo>
                  <a:cubicBezTo>
                    <a:pt x="730" y="244"/>
                    <a:pt x="912" y="122"/>
                    <a:pt x="10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744;p43">
              <a:extLst>
                <a:ext uri="{FF2B5EF4-FFF2-40B4-BE49-F238E27FC236}">
                  <a16:creationId xmlns:a16="http://schemas.microsoft.com/office/drawing/2014/main" id="{0D2DC3E4-828F-9D10-E387-9ED3DFED4E61}"/>
                </a:ext>
              </a:extLst>
            </p:cNvPr>
            <p:cNvSpPr/>
            <p:nvPr/>
          </p:nvSpPr>
          <p:spPr>
            <a:xfrm>
              <a:off x="5349900" y="3774650"/>
              <a:ext cx="58550" cy="80575"/>
            </a:xfrm>
            <a:custGeom>
              <a:avLst/>
              <a:gdLst/>
              <a:ahLst/>
              <a:cxnLst/>
              <a:rect l="l" t="t" r="r" b="b"/>
              <a:pathLst>
                <a:path w="2342" h="3223" extrusionOk="0">
                  <a:moveTo>
                    <a:pt x="1977" y="1"/>
                  </a:moveTo>
                  <a:cubicBezTo>
                    <a:pt x="1369" y="92"/>
                    <a:pt x="882" y="183"/>
                    <a:pt x="548" y="244"/>
                  </a:cubicBezTo>
                  <a:cubicBezTo>
                    <a:pt x="366" y="244"/>
                    <a:pt x="183" y="275"/>
                    <a:pt x="31" y="335"/>
                  </a:cubicBezTo>
                  <a:cubicBezTo>
                    <a:pt x="214" y="335"/>
                    <a:pt x="396" y="335"/>
                    <a:pt x="578" y="305"/>
                  </a:cubicBezTo>
                  <a:cubicBezTo>
                    <a:pt x="897" y="276"/>
                    <a:pt x="1353" y="219"/>
                    <a:pt x="1894" y="162"/>
                  </a:cubicBezTo>
                  <a:lnTo>
                    <a:pt x="1894" y="162"/>
                  </a:lnTo>
                  <a:lnTo>
                    <a:pt x="2152" y="2227"/>
                  </a:lnTo>
                  <a:lnTo>
                    <a:pt x="2152" y="2227"/>
                  </a:lnTo>
                  <a:lnTo>
                    <a:pt x="2007" y="2372"/>
                  </a:lnTo>
                  <a:lnTo>
                    <a:pt x="1371" y="2981"/>
                  </a:lnTo>
                  <a:lnTo>
                    <a:pt x="1371" y="2981"/>
                  </a:lnTo>
                  <a:lnTo>
                    <a:pt x="330" y="2461"/>
                  </a:lnTo>
                  <a:lnTo>
                    <a:pt x="330" y="2461"/>
                  </a:lnTo>
                  <a:cubicBezTo>
                    <a:pt x="242" y="1866"/>
                    <a:pt x="182" y="1331"/>
                    <a:pt x="122" y="943"/>
                  </a:cubicBezTo>
                  <a:cubicBezTo>
                    <a:pt x="92" y="761"/>
                    <a:pt x="62" y="548"/>
                    <a:pt x="1" y="335"/>
                  </a:cubicBezTo>
                  <a:lnTo>
                    <a:pt x="1" y="335"/>
                  </a:lnTo>
                  <a:cubicBezTo>
                    <a:pt x="1" y="518"/>
                    <a:pt x="1" y="730"/>
                    <a:pt x="31" y="913"/>
                  </a:cubicBezTo>
                  <a:cubicBezTo>
                    <a:pt x="62" y="1308"/>
                    <a:pt x="92" y="1855"/>
                    <a:pt x="153" y="2524"/>
                  </a:cubicBezTo>
                  <a:lnTo>
                    <a:pt x="153" y="2554"/>
                  </a:lnTo>
                  <a:lnTo>
                    <a:pt x="214" y="2585"/>
                  </a:lnTo>
                  <a:cubicBezTo>
                    <a:pt x="578" y="2767"/>
                    <a:pt x="943" y="2980"/>
                    <a:pt x="1338" y="3193"/>
                  </a:cubicBezTo>
                  <a:lnTo>
                    <a:pt x="1399" y="3223"/>
                  </a:lnTo>
                  <a:lnTo>
                    <a:pt x="1460" y="3162"/>
                  </a:lnTo>
                  <a:lnTo>
                    <a:pt x="2129" y="2524"/>
                  </a:lnTo>
                  <a:lnTo>
                    <a:pt x="2311" y="2341"/>
                  </a:lnTo>
                  <a:lnTo>
                    <a:pt x="2341" y="2311"/>
                  </a:lnTo>
                  <a:lnTo>
                    <a:pt x="2341" y="2281"/>
                  </a:lnTo>
                  <a:cubicBezTo>
                    <a:pt x="2250" y="1460"/>
                    <a:pt x="2129" y="730"/>
                    <a:pt x="2037" y="92"/>
                  </a:cubicBezTo>
                  <a:lnTo>
                    <a:pt x="203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745;p43">
              <a:extLst>
                <a:ext uri="{FF2B5EF4-FFF2-40B4-BE49-F238E27FC236}">
                  <a16:creationId xmlns:a16="http://schemas.microsoft.com/office/drawing/2014/main" id="{329FC763-A7D3-74F2-7D1D-837A017555DA}"/>
                </a:ext>
              </a:extLst>
            </p:cNvPr>
            <p:cNvSpPr/>
            <p:nvPr/>
          </p:nvSpPr>
          <p:spPr>
            <a:xfrm>
              <a:off x="5352200" y="3799250"/>
              <a:ext cx="46375" cy="5450"/>
            </a:xfrm>
            <a:custGeom>
              <a:avLst/>
              <a:gdLst/>
              <a:ahLst/>
              <a:cxnLst/>
              <a:rect l="l" t="t" r="r" b="b"/>
              <a:pathLst>
                <a:path w="1855" h="218" extrusionOk="0">
                  <a:moveTo>
                    <a:pt x="1191" y="1"/>
                  </a:moveTo>
                  <a:cubicBezTo>
                    <a:pt x="792" y="1"/>
                    <a:pt x="390" y="55"/>
                    <a:pt x="0" y="172"/>
                  </a:cubicBezTo>
                  <a:cubicBezTo>
                    <a:pt x="152" y="202"/>
                    <a:pt x="304" y="218"/>
                    <a:pt x="456" y="218"/>
                  </a:cubicBezTo>
                  <a:cubicBezTo>
                    <a:pt x="608" y="218"/>
                    <a:pt x="760" y="202"/>
                    <a:pt x="912" y="172"/>
                  </a:cubicBezTo>
                  <a:cubicBezTo>
                    <a:pt x="1216" y="172"/>
                    <a:pt x="1550" y="142"/>
                    <a:pt x="1854" y="50"/>
                  </a:cubicBezTo>
                  <a:cubicBezTo>
                    <a:pt x="1636" y="18"/>
                    <a:pt x="1414" y="1"/>
                    <a:pt x="11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746;p43">
              <a:extLst>
                <a:ext uri="{FF2B5EF4-FFF2-40B4-BE49-F238E27FC236}">
                  <a16:creationId xmlns:a16="http://schemas.microsoft.com/office/drawing/2014/main" id="{3A5700D7-6859-C3B4-5F94-BE5FBF873B04}"/>
                </a:ext>
              </a:extLst>
            </p:cNvPr>
            <p:cNvSpPr/>
            <p:nvPr/>
          </p:nvSpPr>
          <p:spPr>
            <a:xfrm>
              <a:off x="5287600" y="3954000"/>
              <a:ext cx="667200" cy="290300"/>
            </a:xfrm>
            <a:custGeom>
              <a:avLst/>
              <a:gdLst/>
              <a:ahLst/>
              <a:cxnLst/>
              <a:rect l="l" t="t" r="r" b="b"/>
              <a:pathLst>
                <a:path w="26688" h="11612" extrusionOk="0">
                  <a:moveTo>
                    <a:pt x="11764" y="0"/>
                  </a:moveTo>
                  <a:lnTo>
                    <a:pt x="7873" y="9818"/>
                  </a:lnTo>
                  <a:lnTo>
                    <a:pt x="0" y="10943"/>
                  </a:lnTo>
                  <a:lnTo>
                    <a:pt x="0" y="11611"/>
                  </a:lnTo>
                  <a:lnTo>
                    <a:pt x="21369" y="11611"/>
                  </a:lnTo>
                  <a:lnTo>
                    <a:pt x="26688"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747;p43">
              <a:extLst>
                <a:ext uri="{FF2B5EF4-FFF2-40B4-BE49-F238E27FC236}">
                  <a16:creationId xmlns:a16="http://schemas.microsoft.com/office/drawing/2014/main" id="{7B979B2B-B84B-B32E-9E63-024CC90D8069}"/>
                </a:ext>
              </a:extLst>
            </p:cNvPr>
            <p:cNvSpPr/>
            <p:nvPr/>
          </p:nvSpPr>
          <p:spPr>
            <a:xfrm>
              <a:off x="5701875" y="4073975"/>
              <a:ext cx="43200" cy="37925"/>
            </a:xfrm>
            <a:custGeom>
              <a:avLst/>
              <a:gdLst/>
              <a:ahLst/>
              <a:cxnLst/>
              <a:rect l="l" t="t" r="r" b="b"/>
              <a:pathLst>
                <a:path w="1728" h="1517" extrusionOk="0">
                  <a:moveTo>
                    <a:pt x="851" y="1"/>
                  </a:moveTo>
                  <a:cubicBezTo>
                    <a:pt x="399" y="1"/>
                    <a:pt x="1" y="405"/>
                    <a:pt x="117" y="916"/>
                  </a:cubicBezTo>
                  <a:cubicBezTo>
                    <a:pt x="205" y="1302"/>
                    <a:pt x="536" y="1516"/>
                    <a:pt x="871" y="1516"/>
                  </a:cubicBezTo>
                  <a:cubicBezTo>
                    <a:pt x="1115" y="1516"/>
                    <a:pt x="1361" y="1402"/>
                    <a:pt x="1515" y="1159"/>
                  </a:cubicBezTo>
                  <a:cubicBezTo>
                    <a:pt x="1728" y="794"/>
                    <a:pt x="1636" y="338"/>
                    <a:pt x="1272" y="125"/>
                  </a:cubicBezTo>
                  <a:cubicBezTo>
                    <a:pt x="1135" y="39"/>
                    <a:pt x="990" y="1"/>
                    <a:pt x="8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748;p43">
              <a:extLst>
                <a:ext uri="{FF2B5EF4-FFF2-40B4-BE49-F238E27FC236}">
                  <a16:creationId xmlns:a16="http://schemas.microsoft.com/office/drawing/2014/main" id="{E0B9E1D6-9908-45AB-FC71-A2A09AE8FCEB}"/>
                </a:ext>
              </a:extLst>
            </p:cNvPr>
            <p:cNvSpPr/>
            <p:nvPr/>
          </p:nvSpPr>
          <p:spPr>
            <a:xfrm>
              <a:off x="1127175" y="4507950"/>
              <a:ext cx="182450" cy="235375"/>
            </a:xfrm>
            <a:custGeom>
              <a:avLst/>
              <a:gdLst/>
              <a:ahLst/>
              <a:cxnLst/>
              <a:rect l="l" t="t" r="r" b="b"/>
              <a:pathLst>
                <a:path w="7298" h="9415" extrusionOk="0">
                  <a:moveTo>
                    <a:pt x="2949" y="1"/>
                  </a:moveTo>
                  <a:lnTo>
                    <a:pt x="1" y="3101"/>
                  </a:lnTo>
                  <a:lnTo>
                    <a:pt x="214" y="3344"/>
                  </a:lnTo>
                  <a:cubicBezTo>
                    <a:pt x="1278" y="4469"/>
                    <a:pt x="5624" y="8907"/>
                    <a:pt x="6566" y="9363"/>
                  </a:cubicBezTo>
                  <a:cubicBezTo>
                    <a:pt x="6635" y="9398"/>
                    <a:pt x="6688" y="9414"/>
                    <a:pt x="6727" y="9414"/>
                  </a:cubicBezTo>
                  <a:cubicBezTo>
                    <a:pt x="7297" y="9414"/>
                    <a:pt x="4955" y="5928"/>
                    <a:pt x="4955" y="5928"/>
                  </a:cubicBezTo>
                  <a:lnTo>
                    <a:pt x="6962" y="3800"/>
                  </a:lnTo>
                  <a:lnTo>
                    <a:pt x="294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5" name="Google Shape;749;p43">
              <a:extLst>
                <a:ext uri="{FF2B5EF4-FFF2-40B4-BE49-F238E27FC236}">
                  <a16:creationId xmlns:a16="http://schemas.microsoft.com/office/drawing/2014/main" id="{BE534E94-A04D-3A78-FF2B-515F27B153ED}"/>
                </a:ext>
              </a:extLst>
            </p:cNvPr>
            <p:cNvSpPr/>
            <p:nvPr/>
          </p:nvSpPr>
          <p:spPr>
            <a:xfrm>
              <a:off x="1128700" y="4556600"/>
              <a:ext cx="44100" cy="63075"/>
            </a:xfrm>
            <a:custGeom>
              <a:avLst/>
              <a:gdLst/>
              <a:ahLst/>
              <a:cxnLst/>
              <a:rect l="l" t="t" r="r" b="b"/>
              <a:pathLst>
                <a:path w="1764" h="2523" extrusionOk="0">
                  <a:moveTo>
                    <a:pt x="1034" y="0"/>
                  </a:moveTo>
                  <a:lnTo>
                    <a:pt x="1" y="1125"/>
                  </a:lnTo>
                  <a:lnTo>
                    <a:pt x="1399" y="2523"/>
                  </a:lnTo>
                  <a:cubicBezTo>
                    <a:pt x="1673" y="2128"/>
                    <a:pt x="1764" y="1641"/>
                    <a:pt x="1703" y="1185"/>
                  </a:cubicBezTo>
                  <a:cubicBezTo>
                    <a:pt x="1642" y="730"/>
                    <a:pt x="1399" y="304"/>
                    <a:pt x="1034"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6" name="Google Shape;750;p43">
              <a:extLst>
                <a:ext uri="{FF2B5EF4-FFF2-40B4-BE49-F238E27FC236}">
                  <a16:creationId xmlns:a16="http://schemas.microsoft.com/office/drawing/2014/main" id="{6AD67AFA-D0DA-B75B-5B7E-3D3B4E6CBBC0}"/>
                </a:ext>
              </a:extLst>
            </p:cNvPr>
            <p:cNvSpPr/>
            <p:nvPr/>
          </p:nvSpPr>
          <p:spPr>
            <a:xfrm>
              <a:off x="1127175" y="4583950"/>
              <a:ext cx="177100" cy="160375"/>
            </a:xfrm>
            <a:custGeom>
              <a:avLst/>
              <a:gdLst/>
              <a:ahLst/>
              <a:cxnLst/>
              <a:rect l="l" t="t" r="r" b="b"/>
              <a:pathLst>
                <a:path w="7084" h="6415" extrusionOk="0">
                  <a:moveTo>
                    <a:pt x="92" y="0"/>
                  </a:moveTo>
                  <a:lnTo>
                    <a:pt x="1" y="61"/>
                  </a:lnTo>
                  <a:cubicBezTo>
                    <a:pt x="1812" y="2144"/>
                    <a:pt x="6351" y="6414"/>
                    <a:pt x="6741" y="6414"/>
                  </a:cubicBezTo>
                  <a:cubicBezTo>
                    <a:pt x="6744" y="6414"/>
                    <a:pt x="6746" y="6414"/>
                    <a:pt x="6749" y="6414"/>
                  </a:cubicBezTo>
                  <a:cubicBezTo>
                    <a:pt x="7083" y="6383"/>
                    <a:pt x="6202" y="4894"/>
                    <a:pt x="6202" y="4894"/>
                  </a:cubicBezTo>
                  <a:cubicBezTo>
                    <a:pt x="6150" y="4849"/>
                    <a:pt x="6083" y="4831"/>
                    <a:pt x="6011" y="4831"/>
                  </a:cubicBezTo>
                  <a:cubicBezTo>
                    <a:pt x="5740" y="4831"/>
                    <a:pt x="5381" y="5076"/>
                    <a:pt x="5381" y="5076"/>
                  </a:cubicBezTo>
                  <a:lnTo>
                    <a:pt x="92"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751;p43">
              <a:extLst>
                <a:ext uri="{FF2B5EF4-FFF2-40B4-BE49-F238E27FC236}">
                  <a16:creationId xmlns:a16="http://schemas.microsoft.com/office/drawing/2014/main" id="{F802C5D5-B461-D9D3-A7A7-CBB03741EA4C}"/>
                </a:ext>
              </a:extLst>
            </p:cNvPr>
            <p:cNvSpPr/>
            <p:nvPr/>
          </p:nvSpPr>
          <p:spPr>
            <a:xfrm>
              <a:off x="1127950" y="4582425"/>
              <a:ext cx="169475" cy="160350"/>
            </a:xfrm>
            <a:custGeom>
              <a:avLst/>
              <a:gdLst/>
              <a:ahLst/>
              <a:cxnLst/>
              <a:rect l="l" t="t" r="r" b="b"/>
              <a:pathLst>
                <a:path w="6779" h="6414" extrusionOk="0">
                  <a:moveTo>
                    <a:pt x="0" y="0"/>
                  </a:moveTo>
                  <a:cubicBezTo>
                    <a:pt x="0" y="31"/>
                    <a:pt x="31" y="31"/>
                    <a:pt x="31" y="61"/>
                  </a:cubicBezTo>
                  <a:lnTo>
                    <a:pt x="145" y="159"/>
                  </a:lnTo>
                  <a:lnTo>
                    <a:pt x="145" y="159"/>
                  </a:lnTo>
                  <a:lnTo>
                    <a:pt x="61" y="61"/>
                  </a:lnTo>
                  <a:lnTo>
                    <a:pt x="0" y="0"/>
                  </a:lnTo>
                  <a:close/>
                  <a:moveTo>
                    <a:pt x="145" y="159"/>
                  </a:moveTo>
                  <a:lnTo>
                    <a:pt x="244" y="274"/>
                  </a:lnTo>
                  <a:lnTo>
                    <a:pt x="943" y="973"/>
                  </a:lnTo>
                  <a:cubicBezTo>
                    <a:pt x="1520" y="1581"/>
                    <a:pt x="2371" y="2402"/>
                    <a:pt x="3283" y="3283"/>
                  </a:cubicBezTo>
                  <a:cubicBezTo>
                    <a:pt x="4225" y="4195"/>
                    <a:pt x="5107" y="4985"/>
                    <a:pt x="5745" y="5532"/>
                  </a:cubicBezTo>
                  <a:lnTo>
                    <a:pt x="6505" y="6201"/>
                  </a:lnTo>
                  <a:lnTo>
                    <a:pt x="6718" y="6353"/>
                  </a:lnTo>
                  <a:lnTo>
                    <a:pt x="6505" y="6171"/>
                  </a:lnTo>
                  <a:lnTo>
                    <a:pt x="5745" y="5502"/>
                  </a:lnTo>
                  <a:cubicBezTo>
                    <a:pt x="5107" y="4925"/>
                    <a:pt x="4256" y="4134"/>
                    <a:pt x="3314" y="3253"/>
                  </a:cubicBezTo>
                  <a:cubicBezTo>
                    <a:pt x="2402" y="2371"/>
                    <a:pt x="1551" y="1551"/>
                    <a:pt x="943" y="943"/>
                  </a:cubicBezTo>
                  <a:lnTo>
                    <a:pt x="244" y="244"/>
                  </a:lnTo>
                  <a:lnTo>
                    <a:pt x="145" y="159"/>
                  </a:lnTo>
                  <a:close/>
                  <a:moveTo>
                    <a:pt x="6718" y="6353"/>
                  </a:moveTo>
                  <a:cubicBezTo>
                    <a:pt x="6748" y="6414"/>
                    <a:pt x="6779" y="6414"/>
                    <a:pt x="6779" y="6414"/>
                  </a:cubicBezTo>
                  <a:lnTo>
                    <a:pt x="6718" y="6353"/>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752;p43">
              <a:extLst>
                <a:ext uri="{FF2B5EF4-FFF2-40B4-BE49-F238E27FC236}">
                  <a16:creationId xmlns:a16="http://schemas.microsoft.com/office/drawing/2014/main" id="{E01266F7-D53E-DA28-FA3C-71247E80FA93}"/>
                </a:ext>
              </a:extLst>
            </p:cNvPr>
            <p:cNvSpPr/>
            <p:nvPr/>
          </p:nvSpPr>
          <p:spPr>
            <a:xfrm>
              <a:off x="1260175" y="4704475"/>
              <a:ext cx="24325" cy="7925"/>
            </a:xfrm>
            <a:custGeom>
              <a:avLst/>
              <a:gdLst/>
              <a:ahLst/>
              <a:cxnLst/>
              <a:rect l="l" t="t" r="r" b="b"/>
              <a:pathLst>
                <a:path w="973" h="317" extrusionOk="0">
                  <a:moveTo>
                    <a:pt x="672" y="0"/>
                  </a:moveTo>
                  <a:cubicBezTo>
                    <a:pt x="590" y="0"/>
                    <a:pt x="508" y="15"/>
                    <a:pt x="426" y="43"/>
                  </a:cubicBezTo>
                  <a:cubicBezTo>
                    <a:pt x="243" y="73"/>
                    <a:pt x="91" y="164"/>
                    <a:pt x="0" y="316"/>
                  </a:cubicBezTo>
                  <a:cubicBezTo>
                    <a:pt x="122" y="225"/>
                    <a:pt x="274" y="164"/>
                    <a:pt x="456" y="103"/>
                  </a:cubicBezTo>
                  <a:cubicBezTo>
                    <a:pt x="564" y="82"/>
                    <a:pt x="686" y="60"/>
                    <a:pt x="813" y="60"/>
                  </a:cubicBezTo>
                  <a:cubicBezTo>
                    <a:pt x="866" y="60"/>
                    <a:pt x="919" y="64"/>
                    <a:pt x="973" y="73"/>
                  </a:cubicBezTo>
                  <a:cubicBezTo>
                    <a:pt x="872" y="23"/>
                    <a:pt x="772" y="0"/>
                    <a:pt x="6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753;p43">
              <a:extLst>
                <a:ext uri="{FF2B5EF4-FFF2-40B4-BE49-F238E27FC236}">
                  <a16:creationId xmlns:a16="http://schemas.microsoft.com/office/drawing/2014/main" id="{8F47C15A-BDA2-5F19-C27A-3BEADD3941E2}"/>
                </a:ext>
              </a:extLst>
            </p:cNvPr>
            <p:cNvSpPr/>
            <p:nvPr/>
          </p:nvSpPr>
          <p:spPr>
            <a:xfrm>
              <a:off x="1244200" y="4666000"/>
              <a:ext cx="13725" cy="3825"/>
            </a:xfrm>
            <a:custGeom>
              <a:avLst/>
              <a:gdLst/>
              <a:ahLst/>
              <a:cxnLst/>
              <a:rect l="l" t="t" r="r" b="b"/>
              <a:pathLst>
                <a:path w="549" h="153" extrusionOk="0">
                  <a:moveTo>
                    <a:pt x="548" y="1"/>
                  </a:moveTo>
                  <a:cubicBezTo>
                    <a:pt x="548" y="1"/>
                    <a:pt x="426" y="1"/>
                    <a:pt x="274" y="62"/>
                  </a:cubicBezTo>
                  <a:cubicBezTo>
                    <a:pt x="183" y="62"/>
                    <a:pt x="92" y="92"/>
                    <a:pt x="1" y="153"/>
                  </a:cubicBezTo>
                  <a:cubicBezTo>
                    <a:pt x="92" y="153"/>
                    <a:pt x="183" y="153"/>
                    <a:pt x="274" y="123"/>
                  </a:cubicBezTo>
                  <a:cubicBezTo>
                    <a:pt x="426" y="92"/>
                    <a:pt x="548" y="31"/>
                    <a:pt x="5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754;p43">
              <a:extLst>
                <a:ext uri="{FF2B5EF4-FFF2-40B4-BE49-F238E27FC236}">
                  <a16:creationId xmlns:a16="http://schemas.microsoft.com/office/drawing/2014/main" id="{BFE759DB-8D38-5034-9F41-A9AE7E496348}"/>
                </a:ext>
              </a:extLst>
            </p:cNvPr>
            <p:cNvSpPr/>
            <p:nvPr/>
          </p:nvSpPr>
          <p:spPr>
            <a:xfrm>
              <a:off x="1240400" y="4656900"/>
              <a:ext cx="11425" cy="1875"/>
            </a:xfrm>
            <a:custGeom>
              <a:avLst/>
              <a:gdLst/>
              <a:ahLst/>
              <a:cxnLst/>
              <a:rect l="l" t="t" r="r" b="b"/>
              <a:pathLst>
                <a:path w="457" h="75" extrusionOk="0">
                  <a:moveTo>
                    <a:pt x="244" y="0"/>
                  </a:moveTo>
                  <a:cubicBezTo>
                    <a:pt x="153" y="0"/>
                    <a:pt x="62" y="0"/>
                    <a:pt x="1" y="31"/>
                  </a:cubicBezTo>
                  <a:cubicBezTo>
                    <a:pt x="1" y="61"/>
                    <a:pt x="92" y="61"/>
                    <a:pt x="214" y="61"/>
                  </a:cubicBezTo>
                  <a:cubicBezTo>
                    <a:pt x="244" y="71"/>
                    <a:pt x="274" y="75"/>
                    <a:pt x="304" y="75"/>
                  </a:cubicBezTo>
                  <a:cubicBezTo>
                    <a:pt x="362" y="75"/>
                    <a:pt x="416" y="61"/>
                    <a:pt x="457" y="61"/>
                  </a:cubicBezTo>
                  <a:cubicBezTo>
                    <a:pt x="457" y="61"/>
                    <a:pt x="366" y="0"/>
                    <a:pt x="2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755;p43">
              <a:extLst>
                <a:ext uri="{FF2B5EF4-FFF2-40B4-BE49-F238E27FC236}">
                  <a16:creationId xmlns:a16="http://schemas.microsoft.com/office/drawing/2014/main" id="{DC53D5E0-09A2-8BC4-F08B-6248416A56DD}"/>
                </a:ext>
              </a:extLst>
            </p:cNvPr>
            <p:cNvSpPr/>
            <p:nvPr/>
          </p:nvSpPr>
          <p:spPr>
            <a:xfrm>
              <a:off x="1244200" y="4643225"/>
              <a:ext cx="10675" cy="10050"/>
            </a:xfrm>
            <a:custGeom>
              <a:avLst/>
              <a:gdLst/>
              <a:ahLst/>
              <a:cxnLst/>
              <a:rect l="l" t="t" r="r" b="b"/>
              <a:pathLst>
                <a:path w="427" h="402" extrusionOk="0">
                  <a:moveTo>
                    <a:pt x="1" y="0"/>
                  </a:moveTo>
                  <a:cubicBezTo>
                    <a:pt x="1" y="0"/>
                    <a:pt x="62" y="122"/>
                    <a:pt x="183" y="243"/>
                  </a:cubicBezTo>
                  <a:cubicBezTo>
                    <a:pt x="289" y="322"/>
                    <a:pt x="371" y="401"/>
                    <a:pt x="411" y="401"/>
                  </a:cubicBezTo>
                  <a:cubicBezTo>
                    <a:pt x="417" y="401"/>
                    <a:pt x="422" y="399"/>
                    <a:pt x="426" y="395"/>
                  </a:cubicBezTo>
                  <a:cubicBezTo>
                    <a:pt x="426" y="395"/>
                    <a:pt x="335" y="304"/>
                    <a:pt x="244" y="182"/>
                  </a:cubicBezTo>
                  <a:cubicBezTo>
                    <a:pt x="122" y="61"/>
                    <a:pt x="3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756;p43">
              <a:extLst>
                <a:ext uri="{FF2B5EF4-FFF2-40B4-BE49-F238E27FC236}">
                  <a16:creationId xmlns:a16="http://schemas.microsoft.com/office/drawing/2014/main" id="{0A7CDBCA-7D77-A67D-9BFE-07C36ABADDF0}"/>
                </a:ext>
              </a:extLst>
            </p:cNvPr>
            <p:cNvSpPr/>
            <p:nvPr/>
          </p:nvSpPr>
          <p:spPr>
            <a:xfrm>
              <a:off x="1248000" y="4634850"/>
              <a:ext cx="11425" cy="12200"/>
            </a:xfrm>
            <a:custGeom>
              <a:avLst/>
              <a:gdLst/>
              <a:ahLst/>
              <a:cxnLst/>
              <a:rect l="l" t="t" r="r" b="b"/>
              <a:pathLst>
                <a:path w="457" h="488" extrusionOk="0">
                  <a:moveTo>
                    <a:pt x="31" y="1"/>
                  </a:moveTo>
                  <a:cubicBezTo>
                    <a:pt x="1" y="1"/>
                    <a:pt x="62" y="153"/>
                    <a:pt x="214" y="305"/>
                  </a:cubicBezTo>
                  <a:cubicBezTo>
                    <a:pt x="274" y="396"/>
                    <a:pt x="366" y="457"/>
                    <a:pt x="457" y="487"/>
                  </a:cubicBezTo>
                  <a:cubicBezTo>
                    <a:pt x="457" y="487"/>
                    <a:pt x="366" y="396"/>
                    <a:pt x="244" y="244"/>
                  </a:cubicBezTo>
                  <a:cubicBezTo>
                    <a:pt x="183" y="153"/>
                    <a:pt x="122" y="92"/>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3" name="Google Shape;757;p43">
              <a:extLst>
                <a:ext uri="{FF2B5EF4-FFF2-40B4-BE49-F238E27FC236}">
                  <a16:creationId xmlns:a16="http://schemas.microsoft.com/office/drawing/2014/main" id="{1B4BE9CA-2FE2-4DC2-0376-088CFC0D543D}"/>
                </a:ext>
              </a:extLst>
            </p:cNvPr>
            <p:cNvSpPr/>
            <p:nvPr/>
          </p:nvSpPr>
          <p:spPr>
            <a:xfrm>
              <a:off x="1255600" y="4662675"/>
              <a:ext cx="25875" cy="14750"/>
            </a:xfrm>
            <a:custGeom>
              <a:avLst/>
              <a:gdLst/>
              <a:ahLst/>
              <a:cxnLst/>
              <a:rect l="l" t="t" r="r" b="b"/>
              <a:pathLst>
                <a:path w="1035" h="590" extrusionOk="0">
                  <a:moveTo>
                    <a:pt x="305" y="43"/>
                  </a:moveTo>
                  <a:cubicBezTo>
                    <a:pt x="426" y="43"/>
                    <a:pt x="578" y="73"/>
                    <a:pt x="670" y="134"/>
                  </a:cubicBezTo>
                  <a:cubicBezTo>
                    <a:pt x="791" y="195"/>
                    <a:pt x="913" y="286"/>
                    <a:pt x="974" y="438"/>
                  </a:cubicBezTo>
                  <a:cubicBezTo>
                    <a:pt x="974" y="499"/>
                    <a:pt x="913" y="529"/>
                    <a:pt x="852" y="529"/>
                  </a:cubicBezTo>
                  <a:cubicBezTo>
                    <a:pt x="761" y="499"/>
                    <a:pt x="700" y="468"/>
                    <a:pt x="639" y="438"/>
                  </a:cubicBezTo>
                  <a:cubicBezTo>
                    <a:pt x="518" y="377"/>
                    <a:pt x="396" y="316"/>
                    <a:pt x="305" y="256"/>
                  </a:cubicBezTo>
                  <a:cubicBezTo>
                    <a:pt x="217" y="197"/>
                    <a:pt x="150" y="145"/>
                    <a:pt x="104" y="111"/>
                  </a:cubicBezTo>
                  <a:lnTo>
                    <a:pt x="104" y="111"/>
                  </a:lnTo>
                  <a:cubicBezTo>
                    <a:pt x="173" y="82"/>
                    <a:pt x="245" y="63"/>
                    <a:pt x="305" y="43"/>
                  </a:cubicBezTo>
                  <a:close/>
                  <a:moveTo>
                    <a:pt x="422" y="1"/>
                  </a:moveTo>
                  <a:cubicBezTo>
                    <a:pt x="383" y="1"/>
                    <a:pt x="344" y="5"/>
                    <a:pt x="305" y="12"/>
                  </a:cubicBezTo>
                  <a:cubicBezTo>
                    <a:pt x="220" y="12"/>
                    <a:pt x="161" y="39"/>
                    <a:pt x="79" y="92"/>
                  </a:cubicBezTo>
                  <a:lnTo>
                    <a:pt x="79" y="92"/>
                  </a:lnTo>
                  <a:cubicBezTo>
                    <a:pt x="57" y="76"/>
                    <a:pt x="43" y="67"/>
                    <a:pt x="36" y="67"/>
                  </a:cubicBezTo>
                  <a:cubicBezTo>
                    <a:pt x="33" y="67"/>
                    <a:pt x="31" y="69"/>
                    <a:pt x="31" y="73"/>
                  </a:cubicBezTo>
                  <a:cubicBezTo>
                    <a:pt x="39" y="85"/>
                    <a:pt x="47" y="96"/>
                    <a:pt x="56" y="107"/>
                  </a:cubicBezTo>
                  <a:lnTo>
                    <a:pt x="56" y="107"/>
                  </a:lnTo>
                  <a:cubicBezTo>
                    <a:pt x="1" y="136"/>
                    <a:pt x="1" y="164"/>
                    <a:pt x="1" y="164"/>
                  </a:cubicBezTo>
                  <a:cubicBezTo>
                    <a:pt x="23" y="150"/>
                    <a:pt x="47" y="137"/>
                    <a:pt x="71" y="125"/>
                  </a:cubicBezTo>
                  <a:lnTo>
                    <a:pt x="71" y="125"/>
                  </a:lnTo>
                  <a:cubicBezTo>
                    <a:pt x="129" y="190"/>
                    <a:pt x="202" y="244"/>
                    <a:pt x="274" y="316"/>
                  </a:cubicBezTo>
                  <a:cubicBezTo>
                    <a:pt x="396" y="377"/>
                    <a:pt x="487" y="438"/>
                    <a:pt x="609" y="499"/>
                  </a:cubicBezTo>
                  <a:cubicBezTo>
                    <a:pt x="670" y="529"/>
                    <a:pt x="761" y="560"/>
                    <a:pt x="822" y="590"/>
                  </a:cubicBezTo>
                  <a:cubicBezTo>
                    <a:pt x="882" y="590"/>
                    <a:pt x="913" y="590"/>
                    <a:pt x="974" y="560"/>
                  </a:cubicBezTo>
                  <a:cubicBezTo>
                    <a:pt x="1004" y="529"/>
                    <a:pt x="1034" y="468"/>
                    <a:pt x="1034" y="438"/>
                  </a:cubicBezTo>
                  <a:cubicBezTo>
                    <a:pt x="928" y="173"/>
                    <a:pt x="684" y="1"/>
                    <a:pt x="4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4" name="Google Shape;758;p43">
              <a:extLst>
                <a:ext uri="{FF2B5EF4-FFF2-40B4-BE49-F238E27FC236}">
                  <a16:creationId xmlns:a16="http://schemas.microsoft.com/office/drawing/2014/main" id="{0583368D-BF24-F481-4637-C1A6A56B1111}"/>
                </a:ext>
              </a:extLst>
            </p:cNvPr>
            <p:cNvSpPr/>
            <p:nvPr/>
          </p:nvSpPr>
          <p:spPr>
            <a:xfrm>
              <a:off x="1255600" y="4646950"/>
              <a:ext cx="9900" cy="19075"/>
            </a:xfrm>
            <a:custGeom>
              <a:avLst/>
              <a:gdLst/>
              <a:ahLst/>
              <a:cxnLst/>
              <a:rect l="l" t="t" r="r" b="b"/>
              <a:pathLst>
                <a:path w="396" h="763" extrusionOk="0">
                  <a:moveTo>
                    <a:pt x="212" y="0"/>
                  </a:moveTo>
                  <a:cubicBezTo>
                    <a:pt x="167" y="0"/>
                    <a:pt x="130" y="26"/>
                    <a:pt x="92" y="64"/>
                  </a:cubicBezTo>
                  <a:cubicBezTo>
                    <a:pt x="62" y="125"/>
                    <a:pt x="31" y="155"/>
                    <a:pt x="31" y="216"/>
                  </a:cubicBezTo>
                  <a:cubicBezTo>
                    <a:pt x="1" y="307"/>
                    <a:pt x="1" y="398"/>
                    <a:pt x="1" y="489"/>
                  </a:cubicBezTo>
                  <a:cubicBezTo>
                    <a:pt x="1" y="581"/>
                    <a:pt x="31" y="672"/>
                    <a:pt x="62" y="733"/>
                  </a:cubicBezTo>
                  <a:lnTo>
                    <a:pt x="62" y="489"/>
                  </a:lnTo>
                  <a:cubicBezTo>
                    <a:pt x="62" y="398"/>
                    <a:pt x="62" y="337"/>
                    <a:pt x="92" y="246"/>
                  </a:cubicBezTo>
                  <a:cubicBezTo>
                    <a:pt x="92" y="172"/>
                    <a:pt x="152" y="78"/>
                    <a:pt x="207" y="78"/>
                  </a:cubicBezTo>
                  <a:cubicBezTo>
                    <a:pt x="220" y="78"/>
                    <a:pt x="233" y="83"/>
                    <a:pt x="244" y="94"/>
                  </a:cubicBezTo>
                  <a:cubicBezTo>
                    <a:pt x="305" y="155"/>
                    <a:pt x="335" y="246"/>
                    <a:pt x="335" y="337"/>
                  </a:cubicBezTo>
                  <a:cubicBezTo>
                    <a:pt x="305" y="429"/>
                    <a:pt x="274" y="520"/>
                    <a:pt x="244" y="581"/>
                  </a:cubicBezTo>
                  <a:cubicBezTo>
                    <a:pt x="183" y="641"/>
                    <a:pt x="122" y="702"/>
                    <a:pt x="62" y="763"/>
                  </a:cubicBezTo>
                  <a:cubicBezTo>
                    <a:pt x="62" y="763"/>
                    <a:pt x="183" y="733"/>
                    <a:pt x="274" y="611"/>
                  </a:cubicBezTo>
                  <a:cubicBezTo>
                    <a:pt x="335" y="550"/>
                    <a:pt x="366" y="459"/>
                    <a:pt x="396" y="368"/>
                  </a:cubicBezTo>
                  <a:cubicBezTo>
                    <a:pt x="396" y="246"/>
                    <a:pt x="366" y="125"/>
                    <a:pt x="305" y="33"/>
                  </a:cubicBezTo>
                  <a:cubicBezTo>
                    <a:pt x="270" y="10"/>
                    <a:pt x="240" y="0"/>
                    <a:pt x="2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5" name="Google Shape;759;p43">
              <a:extLst>
                <a:ext uri="{FF2B5EF4-FFF2-40B4-BE49-F238E27FC236}">
                  <a16:creationId xmlns:a16="http://schemas.microsoft.com/office/drawing/2014/main" id="{C90D6A75-D876-24F9-3436-143849ACC67F}"/>
                </a:ext>
              </a:extLst>
            </p:cNvPr>
            <p:cNvSpPr/>
            <p:nvPr/>
          </p:nvSpPr>
          <p:spPr>
            <a:xfrm>
              <a:off x="1155300" y="4556600"/>
              <a:ext cx="22825" cy="62325"/>
            </a:xfrm>
            <a:custGeom>
              <a:avLst/>
              <a:gdLst/>
              <a:ahLst/>
              <a:cxnLst/>
              <a:rect l="l" t="t" r="r" b="b"/>
              <a:pathLst>
                <a:path w="913" h="2493" extrusionOk="0">
                  <a:moveTo>
                    <a:pt x="1" y="0"/>
                  </a:moveTo>
                  <a:cubicBezTo>
                    <a:pt x="1" y="0"/>
                    <a:pt x="122" y="122"/>
                    <a:pt x="305" y="304"/>
                  </a:cubicBezTo>
                  <a:cubicBezTo>
                    <a:pt x="730" y="821"/>
                    <a:pt x="821" y="1520"/>
                    <a:pt x="548" y="2128"/>
                  </a:cubicBezTo>
                  <a:cubicBezTo>
                    <a:pt x="487" y="2249"/>
                    <a:pt x="426" y="2371"/>
                    <a:pt x="365" y="2492"/>
                  </a:cubicBezTo>
                  <a:cubicBezTo>
                    <a:pt x="365" y="2492"/>
                    <a:pt x="396" y="2462"/>
                    <a:pt x="426" y="2401"/>
                  </a:cubicBezTo>
                  <a:cubicBezTo>
                    <a:pt x="487" y="2310"/>
                    <a:pt x="548" y="2249"/>
                    <a:pt x="609" y="2158"/>
                  </a:cubicBezTo>
                  <a:cubicBezTo>
                    <a:pt x="912" y="1520"/>
                    <a:pt x="791" y="790"/>
                    <a:pt x="335" y="274"/>
                  </a:cubicBezTo>
                  <a:cubicBezTo>
                    <a:pt x="274" y="182"/>
                    <a:pt x="183" y="122"/>
                    <a:pt x="122" y="61"/>
                  </a:cubicBezTo>
                  <a:cubicBezTo>
                    <a:pt x="61" y="30"/>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760;p43">
              <a:extLst>
                <a:ext uri="{FF2B5EF4-FFF2-40B4-BE49-F238E27FC236}">
                  <a16:creationId xmlns:a16="http://schemas.microsoft.com/office/drawing/2014/main" id="{A16AD073-2475-CD08-DF9F-A61590719DF6}"/>
                </a:ext>
              </a:extLst>
            </p:cNvPr>
            <p:cNvSpPr/>
            <p:nvPr/>
          </p:nvSpPr>
          <p:spPr>
            <a:xfrm>
              <a:off x="1165950" y="4525425"/>
              <a:ext cx="39525" cy="40300"/>
            </a:xfrm>
            <a:custGeom>
              <a:avLst/>
              <a:gdLst/>
              <a:ahLst/>
              <a:cxnLst/>
              <a:rect l="l" t="t" r="r" b="b"/>
              <a:pathLst>
                <a:path w="1581" h="1612" extrusionOk="0">
                  <a:moveTo>
                    <a:pt x="1581" y="1"/>
                  </a:moveTo>
                  <a:lnTo>
                    <a:pt x="1581" y="1"/>
                  </a:lnTo>
                  <a:cubicBezTo>
                    <a:pt x="1277" y="244"/>
                    <a:pt x="1003" y="487"/>
                    <a:pt x="760" y="761"/>
                  </a:cubicBezTo>
                  <a:cubicBezTo>
                    <a:pt x="486" y="1034"/>
                    <a:pt x="243" y="1308"/>
                    <a:pt x="0" y="1612"/>
                  </a:cubicBezTo>
                  <a:cubicBezTo>
                    <a:pt x="274" y="1369"/>
                    <a:pt x="547" y="1095"/>
                    <a:pt x="821" y="821"/>
                  </a:cubicBezTo>
                  <a:cubicBezTo>
                    <a:pt x="1064" y="548"/>
                    <a:pt x="1338" y="274"/>
                    <a:pt x="15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761;p43">
              <a:extLst>
                <a:ext uri="{FF2B5EF4-FFF2-40B4-BE49-F238E27FC236}">
                  <a16:creationId xmlns:a16="http://schemas.microsoft.com/office/drawing/2014/main" id="{41C5B236-FD87-DCCD-DF27-A4FD4CFA7B9D}"/>
                </a:ext>
              </a:extLst>
            </p:cNvPr>
            <p:cNvSpPr/>
            <p:nvPr/>
          </p:nvSpPr>
          <p:spPr>
            <a:xfrm>
              <a:off x="1185700" y="4621950"/>
              <a:ext cx="28900" cy="27375"/>
            </a:xfrm>
            <a:custGeom>
              <a:avLst/>
              <a:gdLst/>
              <a:ahLst/>
              <a:cxnLst/>
              <a:rect l="l" t="t" r="r" b="b"/>
              <a:pathLst>
                <a:path w="1156" h="1095" extrusionOk="0">
                  <a:moveTo>
                    <a:pt x="0" y="0"/>
                  </a:moveTo>
                  <a:cubicBezTo>
                    <a:pt x="152" y="213"/>
                    <a:pt x="335" y="426"/>
                    <a:pt x="517" y="608"/>
                  </a:cubicBezTo>
                  <a:cubicBezTo>
                    <a:pt x="730" y="790"/>
                    <a:pt x="912" y="973"/>
                    <a:pt x="1155" y="1094"/>
                  </a:cubicBezTo>
                  <a:cubicBezTo>
                    <a:pt x="1155" y="1094"/>
                    <a:pt x="882" y="851"/>
                    <a:pt x="578" y="547"/>
                  </a:cubicBezTo>
                  <a:cubicBezTo>
                    <a:pt x="244" y="243"/>
                    <a:pt x="31"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762;p43">
              <a:extLst>
                <a:ext uri="{FF2B5EF4-FFF2-40B4-BE49-F238E27FC236}">
                  <a16:creationId xmlns:a16="http://schemas.microsoft.com/office/drawing/2014/main" id="{34F6A6DA-05E4-48D7-50CB-F5294DDD59B3}"/>
                </a:ext>
              </a:extLst>
            </p:cNvPr>
            <p:cNvSpPr/>
            <p:nvPr/>
          </p:nvSpPr>
          <p:spPr>
            <a:xfrm>
              <a:off x="1162900" y="4602950"/>
              <a:ext cx="3825" cy="8375"/>
            </a:xfrm>
            <a:custGeom>
              <a:avLst/>
              <a:gdLst/>
              <a:ahLst/>
              <a:cxnLst/>
              <a:rect l="l" t="t" r="r" b="b"/>
              <a:pathLst>
                <a:path w="153" h="335" extrusionOk="0">
                  <a:moveTo>
                    <a:pt x="122" y="0"/>
                  </a:moveTo>
                  <a:cubicBezTo>
                    <a:pt x="122" y="0"/>
                    <a:pt x="92" y="91"/>
                    <a:pt x="61" y="152"/>
                  </a:cubicBezTo>
                  <a:cubicBezTo>
                    <a:pt x="31" y="243"/>
                    <a:pt x="1" y="304"/>
                    <a:pt x="31" y="334"/>
                  </a:cubicBezTo>
                  <a:cubicBezTo>
                    <a:pt x="31" y="334"/>
                    <a:pt x="92" y="274"/>
                    <a:pt x="122" y="183"/>
                  </a:cubicBezTo>
                  <a:cubicBezTo>
                    <a:pt x="153" y="91"/>
                    <a:pt x="153" y="0"/>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763;p43">
              <a:extLst>
                <a:ext uri="{FF2B5EF4-FFF2-40B4-BE49-F238E27FC236}">
                  <a16:creationId xmlns:a16="http://schemas.microsoft.com/office/drawing/2014/main" id="{16A9AAA8-20E1-3239-A66F-17800D1D55E0}"/>
                </a:ext>
              </a:extLst>
            </p:cNvPr>
            <p:cNvSpPr/>
            <p:nvPr/>
          </p:nvSpPr>
          <p:spPr>
            <a:xfrm>
              <a:off x="1166700" y="4586975"/>
              <a:ext cx="1550" cy="7625"/>
            </a:xfrm>
            <a:custGeom>
              <a:avLst/>
              <a:gdLst/>
              <a:ahLst/>
              <a:cxnLst/>
              <a:rect l="l" t="t" r="r" b="b"/>
              <a:pathLst>
                <a:path w="62" h="305" extrusionOk="0">
                  <a:moveTo>
                    <a:pt x="31" y="1"/>
                  </a:moveTo>
                  <a:cubicBezTo>
                    <a:pt x="31" y="1"/>
                    <a:pt x="1" y="62"/>
                    <a:pt x="1" y="153"/>
                  </a:cubicBezTo>
                  <a:cubicBezTo>
                    <a:pt x="1" y="214"/>
                    <a:pt x="1" y="305"/>
                    <a:pt x="31" y="305"/>
                  </a:cubicBezTo>
                  <a:cubicBezTo>
                    <a:pt x="61" y="305"/>
                    <a:pt x="61" y="214"/>
                    <a:pt x="61" y="153"/>
                  </a:cubicBezTo>
                  <a:cubicBezTo>
                    <a:pt x="61" y="62"/>
                    <a:pt x="61" y="1"/>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764;p43">
              <a:extLst>
                <a:ext uri="{FF2B5EF4-FFF2-40B4-BE49-F238E27FC236}">
                  <a16:creationId xmlns:a16="http://schemas.microsoft.com/office/drawing/2014/main" id="{6F475C68-3C6C-8744-D488-06DD354D26CD}"/>
                </a:ext>
              </a:extLst>
            </p:cNvPr>
            <p:cNvSpPr/>
            <p:nvPr/>
          </p:nvSpPr>
          <p:spPr>
            <a:xfrm>
              <a:off x="1160625" y="4572550"/>
              <a:ext cx="5350" cy="7625"/>
            </a:xfrm>
            <a:custGeom>
              <a:avLst/>
              <a:gdLst/>
              <a:ahLst/>
              <a:cxnLst/>
              <a:rect l="l" t="t" r="r" b="b"/>
              <a:pathLst>
                <a:path w="214" h="305" extrusionOk="0">
                  <a:moveTo>
                    <a:pt x="0" y="0"/>
                  </a:moveTo>
                  <a:cubicBezTo>
                    <a:pt x="0" y="0"/>
                    <a:pt x="61" y="61"/>
                    <a:pt x="92" y="152"/>
                  </a:cubicBezTo>
                  <a:cubicBezTo>
                    <a:pt x="122" y="243"/>
                    <a:pt x="152" y="304"/>
                    <a:pt x="152" y="304"/>
                  </a:cubicBezTo>
                  <a:cubicBezTo>
                    <a:pt x="183" y="304"/>
                    <a:pt x="213" y="213"/>
                    <a:pt x="152" y="122"/>
                  </a:cubicBezTo>
                  <a:cubicBezTo>
                    <a:pt x="122" y="31"/>
                    <a:pt x="31"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765;p43">
              <a:extLst>
                <a:ext uri="{FF2B5EF4-FFF2-40B4-BE49-F238E27FC236}">
                  <a16:creationId xmlns:a16="http://schemas.microsoft.com/office/drawing/2014/main" id="{16A65B90-49B3-F13C-990B-EE2CBB153FAA}"/>
                </a:ext>
              </a:extLst>
            </p:cNvPr>
            <p:cNvSpPr/>
            <p:nvPr/>
          </p:nvSpPr>
          <p:spPr>
            <a:xfrm>
              <a:off x="1155300" y="4563425"/>
              <a:ext cx="2300" cy="4125"/>
            </a:xfrm>
            <a:custGeom>
              <a:avLst/>
              <a:gdLst/>
              <a:ahLst/>
              <a:cxnLst/>
              <a:rect l="l" t="t" r="r" b="b"/>
              <a:pathLst>
                <a:path w="92" h="165" extrusionOk="0">
                  <a:moveTo>
                    <a:pt x="1" y="1"/>
                  </a:moveTo>
                  <a:lnTo>
                    <a:pt x="1" y="92"/>
                  </a:lnTo>
                  <a:cubicBezTo>
                    <a:pt x="1" y="136"/>
                    <a:pt x="33" y="164"/>
                    <a:pt x="51" y="164"/>
                  </a:cubicBezTo>
                  <a:cubicBezTo>
                    <a:pt x="57" y="164"/>
                    <a:pt x="61" y="161"/>
                    <a:pt x="61" y="153"/>
                  </a:cubicBezTo>
                  <a:cubicBezTo>
                    <a:pt x="92" y="153"/>
                    <a:pt x="61" y="122"/>
                    <a:pt x="61" y="61"/>
                  </a:cubicBezTo>
                  <a:cubicBezTo>
                    <a:pt x="61" y="31"/>
                    <a:pt x="1"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 name="Google Shape;766;p43">
              <a:extLst>
                <a:ext uri="{FF2B5EF4-FFF2-40B4-BE49-F238E27FC236}">
                  <a16:creationId xmlns:a16="http://schemas.microsoft.com/office/drawing/2014/main" id="{4438BED5-B45F-BAAF-461B-334D5E77F25D}"/>
                </a:ext>
              </a:extLst>
            </p:cNvPr>
            <p:cNvSpPr/>
            <p:nvPr/>
          </p:nvSpPr>
          <p:spPr>
            <a:xfrm>
              <a:off x="2036775" y="4688050"/>
              <a:ext cx="257625" cy="112350"/>
            </a:xfrm>
            <a:custGeom>
              <a:avLst/>
              <a:gdLst/>
              <a:ahLst/>
              <a:cxnLst/>
              <a:rect l="l" t="t" r="r" b="b"/>
              <a:pathLst>
                <a:path w="10305" h="4494" extrusionOk="0">
                  <a:moveTo>
                    <a:pt x="5502" y="0"/>
                  </a:moveTo>
                  <a:lnTo>
                    <a:pt x="1" y="152"/>
                  </a:lnTo>
                  <a:lnTo>
                    <a:pt x="122" y="4469"/>
                  </a:lnTo>
                  <a:lnTo>
                    <a:pt x="457" y="4469"/>
                  </a:lnTo>
                  <a:cubicBezTo>
                    <a:pt x="986" y="4479"/>
                    <a:pt x="2082" y="4493"/>
                    <a:pt x="3328" y="4493"/>
                  </a:cubicBezTo>
                  <a:cubicBezTo>
                    <a:pt x="5663" y="4493"/>
                    <a:pt x="8526" y="4443"/>
                    <a:pt x="9180" y="4225"/>
                  </a:cubicBezTo>
                  <a:cubicBezTo>
                    <a:pt x="10305" y="3861"/>
                    <a:pt x="5624" y="2949"/>
                    <a:pt x="5624" y="2949"/>
                  </a:cubicBezTo>
                  <a:lnTo>
                    <a:pt x="550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 name="Google Shape;767;p43">
              <a:extLst>
                <a:ext uri="{FF2B5EF4-FFF2-40B4-BE49-F238E27FC236}">
                  <a16:creationId xmlns:a16="http://schemas.microsoft.com/office/drawing/2014/main" id="{371B15DC-26EE-6803-75AC-07B48391B89B}"/>
                </a:ext>
              </a:extLst>
            </p:cNvPr>
            <p:cNvSpPr/>
            <p:nvPr/>
          </p:nvSpPr>
          <p:spPr>
            <a:xfrm>
              <a:off x="2038300" y="4759150"/>
              <a:ext cx="50925" cy="38350"/>
            </a:xfrm>
            <a:custGeom>
              <a:avLst/>
              <a:gdLst/>
              <a:ahLst/>
              <a:cxnLst/>
              <a:rect l="l" t="t" r="r" b="b"/>
              <a:pathLst>
                <a:path w="2037" h="1534" extrusionOk="0">
                  <a:moveTo>
                    <a:pt x="204" y="0"/>
                  </a:moveTo>
                  <a:cubicBezTo>
                    <a:pt x="136" y="0"/>
                    <a:pt x="68" y="5"/>
                    <a:pt x="0" y="14"/>
                  </a:cubicBezTo>
                  <a:lnTo>
                    <a:pt x="61" y="1533"/>
                  </a:lnTo>
                  <a:lnTo>
                    <a:pt x="2037" y="1533"/>
                  </a:lnTo>
                  <a:cubicBezTo>
                    <a:pt x="1946" y="1047"/>
                    <a:pt x="1672" y="652"/>
                    <a:pt x="1307" y="378"/>
                  </a:cubicBezTo>
                  <a:cubicBezTo>
                    <a:pt x="996" y="145"/>
                    <a:pt x="597" y="0"/>
                    <a:pt x="20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768;p43">
              <a:extLst>
                <a:ext uri="{FF2B5EF4-FFF2-40B4-BE49-F238E27FC236}">
                  <a16:creationId xmlns:a16="http://schemas.microsoft.com/office/drawing/2014/main" id="{7128651E-F616-B0AD-023C-3A6C1A10E6F1}"/>
                </a:ext>
              </a:extLst>
            </p:cNvPr>
            <p:cNvSpPr/>
            <p:nvPr/>
          </p:nvSpPr>
          <p:spPr>
            <a:xfrm>
              <a:off x="2039825" y="4774675"/>
              <a:ext cx="236350" cy="26600"/>
            </a:xfrm>
            <a:custGeom>
              <a:avLst/>
              <a:gdLst/>
              <a:ahLst/>
              <a:cxnLst/>
              <a:rect l="l" t="t" r="r" b="b"/>
              <a:pathLst>
                <a:path w="9454" h="1064" extrusionOk="0">
                  <a:moveTo>
                    <a:pt x="7782" y="1"/>
                  </a:moveTo>
                  <a:cubicBezTo>
                    <a:pt x="7478" y="31"/>
                    <a:pt x="7356" y="730"/>
                    <a:pt x="7356" y="730"/>
                  </a:cubicBezTo>
                  <a:lnTo>
                    <a:pt x="0" y="882"/>
                  </a:lnTo>
                  <a:lnTo>
                    <a:pt x="0" y="1004"/>
                  </a:lnTo>
                  <a:cubicBezTo>
                    <a:pt x="741" y="1044"/>
                    <a:pt x="1736" y="1063"/>
                    <a:pt x="2798" y="1063"/>
                  </a:cubicBezTo>
                  <a:cubicBezTo>
                    <a:pt x="5699" y="1063"/>
                    <a:pt x="9107" y="922"/>
                    <a:pt x="9241" y="700"/>
                  </a:cubicBezTo>
                  <a:cubicBezTo>
                    <a:pt x="9453" y="426"/>
                    <a:pt x="7782" y="1"/>
                    <a:pt x="7782"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769;p43">
              <a:extLst>
                <a:ext uri="{FF2B5EF4-FFF2-40B4-BE49-F238E27FC236}">
                  <a16:creationId xmlns:a16="http://schemas.microsoft.com/office/drawing/2014/main" id="{E3557DE6-2F5D-79B5-E13A-A6289A07767A}"/>
                </a:ext>
              </a:extLst>
            </p:cNvPr>
            <p:cNvSpPr/>
            <p:nvPr/>
          </p:nvSpPr>
          <p:spPr>
            <a:xfrm>
              <a:off x="2036775" y="4789875"/>
              <a:ext cx="224950" cy="6850"/>
            </a:xfrm>
            <a:custGeom>
              <a:avLst/>
              <a:gdLst/>
              <a:ahLst/>
              <a:cxnLst/>
              <a:rect l="l" t="t" r="r" b="b"/>
              <a:pathLst>
                <a:path w="8998" h="274" extrusionOk="0">
                  <a:moveTo>
                    <a:pt x="8998" y="0"/>
                  </a:moveTo>
                  <a:lnTo>
                    <a:pt x="7995" y="31"/>
                  </a:lnTo>
                  <a:cubicBezTo>
                    <a:pt x="7144" y="92"/>
                    <a:pt x="5989" y="122"/>
                    <a:pt x="4682" y="152"/>
                  </a:cubicBezTo>
                  <a:cubicBezTo>
                    <a:pt x="3405" y="213"/>
                    <a:pt x="2250" y="213"/>
                    <a:pt x="1399" y="213"/>
                  </a:cubicBezTo>
                  <a:lnTo>
                    <a:pt x="1" y="213"/>
                  </a:lnTo>
                  <a:lnTo>
                    <a:pt x="31" y="274"/>
                  </a:lnTo>
                  <a:lnTo>
                    <a:pt x="1399" y="274"/>
                  </a:lnTo>
                  <a:cubicBezTo>
                    <a:pt x="2250" y="274"/>
                    <a:pt x="3405" y="274"/>
                    <a:pt x="4712" y="244"/>
                  </a:cubicBezTo>
                  <a:cubicBezTo>
                    <a:pt x="5989" y="183"/>
                    <a:pt x="7144" y="122"/>
                    <a:pt x="7995" y="92"/>
                  </a:cubicBezTo>
                  <a:lnTo>
                    <a:pt x="899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770;p43">
              <a:extLst>
                <a:ext uri="{FF2B5EF4-FFF2-40B4-BE49-F238E27FC236}">
                  <a16:creationId xmlns:a16="http://schemas.microsoft.com/office/drawing/2014/main" id="{16F17517-444E-1F68-7182-F7707C589139}"/>
                </a:ext>
              </a:extLst>
            </p:cNvPr>
            <p:cNvSpPr/>
            <p:nvPr/>
          </p:nvSpPr>
          <p:spPr>
            <a:xfrm>
              <a:off x="2222950" y="4773925"/>
              <a:ext cx="12950" cy="21300"/>
            </a:xfrm>
            <a:custGeom>
              <a:avLst/>
              <a:gdLst/>
              <a:ahLst/>
              <a:cxnLst/>
              <a:rect l="l" t="t" r="r" b="b"/>
              <a:pathLst>
                <a:path w="518" h="852" extrusionOk="0">
                  <a:moveTo>
                    <a:pt x="517" y="0"/>
                  </a:moveTo>
                  <a:cubicBezTo>
                    <a:pt x="335" y="61"/>
                    <a:pt x="213" y="183"/>
                    <a:pt x="153" y="365"/>
                  </a:cubicBezTo>
                  <a:cubicBezTo>
                    <a:pt x="31" y="517"/>
                    <a:pt x="1" y="669"/>
                    <a:pt x="31" y="851"/>
                  </a:cubicBezTo>
                  <a:cubicBezTo>
                    <a:pt x="61" y="669"/>
                    <a:pt x="122" y="517"/>
                    <a:pt x="183" y="365"/>
                  </a:cubicBezTo>
                  <a:cubicBezTo>
                    <a:pt x="274" y="213"/>
                    <a:pt x="396" y="91"/>
                    <a:pt x="5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771;p43">
              <a:extLst>
                <a:ext uri="{FF2B5EF4-FFF2-40B4-BE49-F238E27FC236}">
                  <a16:creationId xmlns:a16="http://schemas.microsoft.com/office/drawing/2014/main" id="{E4D2D39A-6603-4505-8F86-7D96D0F2EABF}"/>
                </a:ext>
              </a:extLst>
            </p:cNvPr>
            <p:cNvSpPr/>
            <p:nvPr/>
          </p:nvSpPr>
          <p:spPr>
            <a:xfrm>
              <a:off x="2181150" y="4764050"/>
              <a:ext cx="7625" cy="11400"/>
            </a:xfrm>
            <a:custGeom>
              <a:avLst/>
              <a:gdLst/>
              <a:ahLst/>
              <a:cxnLst/>
              <a:rect l="l" t="t" r="r" b="b"/>
              <a:pathLst>
                <a:path w="305" h="456" extrusionOk="0">
                  <a:moveTo>
                    <a:pt x="305" y="0"/>
                  </a:moveTo>
                  <a:cubicBezTo>
                    <a:pt x="305" y="0"/>
                    <a:pt x="214" y="91"/>
                    <a:pt x="122" y="213"/>
                  </a:cubicBezTo>
                  <a:cubicBezTo>
                    <a:pt x="62" y="334"/>
                    <a:pt x="1" y="456"/>
                    <a:pt x="31" y="456"/>
                  </a:cubicBezTo>
                  <a:cubicBezTo>
                    <a:pt x="31" y="456"/>
                    <a:pt x="122" y="365"/>
                    <a:pt x="183" y="243"/>
                  </a:cubicBezTo>
                  <a:cubicBezTo>
                    <a:pt x="244" y="182"/>
                    <a:pt x="274" y="91"/>
                    <a:pt x="3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772;p43">
              <a:extLst>
                <a:ext uri="{FF2B5EF4-FFF2-40B4-BE49-F238E27FC236}">
                  <a16:creationId xmlns:a16="http://schemas.microsoft.com/office/drawing/2014/main" id="{F0448CA2-8FC5-C155-A235-53650210F2F1}"/>
                </a:ext>
              </a:extLst>
            </p:cNvPr>
            <p:cNvSpPr/>
            <p:nvPr/>
          </p:nvSpPr>
          <p:spPr>
            <a:xfrm>
              <a:off x="2170525" y="4761750"/>
              <a:ext cx="8375" cy="8400"/>
            </a:xfrm>
            <a:custGeom>
              <a:avLst/>
              <a:gdLst/>
              <a:ahLst/>
              <a:cxnLst/>
              <a:rect l="l" t="t" r="r" b="b"/>
              <a:pathLst>
                <a:path w="335" h="336" extrusionOk="0">
                  <a:moveTo>
                    <a:pt x="335" y="1"/>
                  </a:moveTo>
                  <a:cubicBezTo>
                    <a:pt x="335" y="1"/>
                    <a:pt x="243" y="62"/>
                    <a:pt x="152" y="153"/>
                  </a:cubicBezTo>
                  <a:cubicBezTo>
                    <a:pt x="61" y="244"/>
                    <a:pt x="0" y="305"/>
                    <a:pt x="0" y="335"/>
                  </a:cubicBezTo>
                  <a:cubicBezTo>
                    <a:pt x="0" y="335"/>
                    <a:pt x="91" y="274"/>
                    <a:pt x="183" y="183"/>
                  </a:cubicBezTo>
                  <a:cubicBezTo>
                    <a:pt x="274" y="92"/>
                    <a:pt x="335" y="31"/>
                    <a:pt x="3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773;p43">
              <a:extLst>
                <a:ext uri="{FF2B5EF4-FFF2-40B4-BE49-F238E27FC236}">
                  <a16:creationId xmlns:a16="http://schemas.microsoft.com/office/drawing/2014/main" id="{15BD52A2-6686-4E1F-BAD2-0E596E4BD8E2}"/>
                </a:ext>
              </a:extLst>
            </p:cNvPr>
            <p:cNvSpPr/>
            <p:nvPr/>
          </p:nvSpPr>
          <p:spPr>
            <a:xfrm>
              <a:off x="2162925" y="4756125"/>
              <a:ext cx="14450" cy="1850"/>
            </a:xfrm>
            <a:custGeom>
              <a:avLst/>
              <a:gdLst/>
              <a:ahLst/>
              <a:cxnLst/>
              <a:rect l="l" t="t" r="r" b="b"/>
              <a:pathLst>
                <a:path w="578" h="74" extrusionOk="0">
                  <a:moveTo>
                    <a:pt x="205" y="0"/>
                  </a:moveTo>
                  <a:cubicBezTo>
                    <a:pt x="129" y="0"/>
                    <a:pt x="65" y="22"/>
                    <a:pt x="0" y="43"/>
                  </a:cubicBezTo>
                  <a:cubicBezTo>
                    <a:pt x="92" y="74"/>
                    <a:pt x="183" y="74"/>
                    <a:pt x="304" y="74"/>
                  </a:cubicBezTo>
                  <a:cubicBezTo>
                    <a:pt x="395" y="74"/>
                    <a:pt x="487" y="74"/>
                    <a:pt x="578" y="43"/>
                  </a:cubicBezTo>
                  <a:cubicBezTo>
                    <a:pt x="513" y="22"/>
                    <a:pt x="449" y="0"/>
                    <a:pt x="384" y="0"/>
                  </a:cubicBezTo>
                  <a:cubicBezTo>
                    <a:pt x="358" y="0"/>
                    <a:pt x="331" y="4"/>
                    <a:pt x="304" y="13"/>
                  </a:cubicBezTo>
                  <a:cubicBezTo>
                    <a:pt x="269" y="4"/>
                    <a:pt x="236" y="0"/>
                    <a:pt x="2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774;p43">
              <a:extLst>
                <a:ext uri="{FF2B5EF4-FFF2-40B4-BE49-F238E27FC236}">
                  <a16:creationId xmlns:a16="http://schemas.microsoft.com/office/drawing/2014/main" id="{9A610D87-7C2B-3C99-5A76-32DDE7100C6B}"/>
                </a:ext>
              </a:extLst>
            </p:cNvPr>
            <p:cNvSpPr/>
            <p:nvPr/>
          </p:nvSpPr>
          <p:spPr>
            <a:xfrm>
              <a:off x="2160650" y="4748075"/>
              <a:ext cx="15975" cy="2175"/>
            </a:xfrm>
            <a:custGeom>
              <a:avLst/>
              <a:gdLst/>
              <a:ahLst/>
              <a:cxnLst/>
              <a:rect l="l" t="t" r="r" b="b"/>
              <a:pathLst>
                <a:path w="639" h="87" extrusionOk="0">
                  <a:moveTo>
                    <a:pt x="0" y="1"/>
                  </a:moveTo>
                  <a:cubicBezTo>
                    <a:pt x="106" y="54"/>
                    <a:pt x="233" y="86"/>
                    <a:pt x="362" y="86"/>
                  </a:cubicBezTo>
                  <a:cubicBezTo>
                    <a:pt x="455" y="86"/>
                    <a:pt x="549" y="69"/>
                    <a:pt x="638" y="31"/>
                  </a:cubicBezTo>
                  <a:lnTo>
                    <a:pt x="304" y="31"/>
                  </a:lnTo>
                  <a:cubicBezTo>
                    <a:pt x="213" y="1"/>
                    <a:pt x="91"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775;p43">
              <a:extLst>
                <a:ext uri="{FF2B5EF4-FFF2-40B4-BE49-F238E27FC236}">
                  <a16:creationId xmlns:a16="http://schemas.microsoft.com/office/drawing/2014/main" id="{CDDD6B10-CF8B-D453-B1AE-62E21244086B}"/>
                </a:ext>
              </a:extLst>
            </p:cNvPr>
            <p:cNvSpPr/>
            <p:nvPr/>
          </p:nvSpPr>
          <p:spPr>
            <a:xfrm>
              <a:off x="2186125" y="4750800"/>
              <a:ext cx="26225" cy="15550"/>
            </a:xfrm>
            <a:custGeom>
              <a:avLst/>
              <a:gdLst/>
              <a:ahLst/>
              <a:cxnLst/>
              <a:rect l="l" t="t" r="r" b="b"/>
              <a:pathLst>
                <a:path w="1049" h="622" extrusionOk="0">
                  <a:moveTo>
                    <a:pt x="733" y="59"/>
                  </a:moveTo>
                  <a:cubicBezTo>
                    <a:pt x="805" y="59"/>
                    <a:pt x="881" y="74"/>
                    <a:pt x="957" y="104"/>
                  </a:cubicBezTo>
                  <a:cubicBezTo>
                    <a:pt x="987" y="165"/>
                    <a:pt x="987" y="226"/>
                    <a:pt x="926" y="256"/>
                  </a:cubicBezTo>
                  <a:cubicBezTo>
                    <a:pt x="866" y="287"/>
                    <a:pt x="774" y="317"/>
                    <a:pt x="714" y="348"/>
                  </a:cubicBezTo>
                  <a:cubicBezTo>
                    <a:pt x="592" y="408"/>
                    <a:pt x="471" y="439"/>
                    <a:pt x="349" y="469"/>
                  </a:cubicBezTo>
                  <a:cubicBezTo>
                    <a:pt x="259" y="482"/>
                    <a:pt x="181" y="489"/>
                    <a:pt x="122" y="494"/>
                  </a:cubicBezTo>
                  <a:lnTo>
                    <a:pt x="122" y="494"/>
                  </a:lnTo>
                  <a:cubicBezTo>
                    <a:pt x="152" y="430"/>
                    <a:pt x="190" y="374"/>
                    <a:pt x="227" y="317"/>
                  </a:cubicBezTo>
                  <a:cubicBezTo>
                    <a:pt x="288" y="226"/>
                    <a:pt x="410" y="135"/>
                    <a:pt x="531" y="104"/>
                  </a:cubicBezTo>
                  <a:cubicBezTo>
                    <a:pt x="592" y="74"/>
                    <a:pt x="660" y="59"/>
                    <a:pt x="733" y="59"/>
                  </a:cubicBezTo>
                  <a:close/>
                  <a:moveTo>
                    <a:pt x="687" y="1"/>
                  </a:moveTo>
                  <a:cubicBezTo>
                    <a:pt x="482" y="1"/>
                    <a:pt x="290" y="102"/>
                    <a:pt x="167" y="287"/>
                  </a:cubicBezTo>
                  <a:cubicBezTo>
                    <a:pt x="140" y="340"/>
                    <a:pt x="90" y="417"/>
                    <a:pt x="78" y="497"/>
                  </a:cubicBezTo>
                  <a:lnTo>
                    <a:pt x="78" y="497"/>
                  </a:lnTo>
                  <a:cubicBezTo>
                    <a:pt x="26" y="500"/>
                    <a:pt x="0" y="500"/>
                    <a:pt x="15" y="500"/>
                  </a:cubicBezTo>
                  <a:cubicBezTo>
                    <a:pt x="34" y="506"/>
                    <a:pt x="54" y="511"/>
                    <a:pt x="76" y="515"/>
                  </a:cubicBezTo>
                  <a:lnTo>
                    <a:pt x="76" y="515"/>
                  </a:lnTo>
                  <a:cubicBezTo>
                    <a:pt x="76" y="520"/>
                    <a:pt x="75" y="525"/>
                    <a:pt x="75" y="530"/>
                  </a:cubicBezTo>
                  <a:cubicBezTo>
                    <a:pt x="75" y="560"/>
                    <a:pt x="75" y="591"/>
                    <a:pt x="75" y="621"/>
                  </a:cubicBezTo>
                  <a:cubicBezTo>
                    <a:pt x="84" y="585"/>
                    <a:pt x="96" y="551"/>
                    <a:pt x="110" y="519"/>
                  </a:cubicBezTo>
                  <a:lnTo>
                    <a:pt x="110" y="519"/>
                  </a:lnTo>
                  <a:cubicBezTo>
                    <a:pt x="130" y="521"/>
                    <a:pt x="150" y="522"/>
                    <a:pt x="170" y="522"/>
                  </a:cubicBezTo>
                  <a:cubicBezTo>
                    <a:pt x="227" y="522"/>
                    <a:pt x="288" y="515"/>
                    <a:pt x="349" y="500"/>
                  </a:cubicBezTo>
                  <a:cubicBezTo>
                    <a:pt x="471" y="500"/>
                    <a:pt x="622" y="469"/>
                    <a:pt x="744" y="408"/>
                  </a:cubicBezTo>
                  <a:cubicBezTo>
                    <a:pt x="805" y="378"/>
                    <a:pt x="866" y="348"/>
                    <a:pt x="957" y="317"/>
                  </a:cubicBezTo>
                  <a:cubicBezTo>
                    <a:pt x="987" y="287"/>
                    <a:pt x="1018" y="256"/>
                    <a:pt x="1048" y="196"/>
                  </a:cubicBezTo>
                  <a:cubicBezTo>
                    <a:pt x="1048" y="165"/>
                    <a:pt x="1018" y="104"/>
                    <a:pt x="987" y="74"/>
                  </a:cubicBezTo>
                  <a:cubicBezTo>
                    <a:pt x="888" y="25"/>
                    <a:pt x="786" y="1"/>
                    <a:pt x="6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776;p43">
              <a:extLst>
                <a:ext uri="{FF2B5EF4-FFF2-40B4-BE49-F238E27FC236}">
                  <a16:creationId xmlns:a16="http://schemas.microsoft.com/office/drawing/2014/main" id="{4472192E-B0DE-4356-79F9-79D024BFBF30}"/>
                </a:ext>
              </a:extLst>
            </p:cNvPr>
            <p:cNvSpPr/>
            <p:nvPr/>
          </p:nvSpPr>
          <p:spPr>
            <a:xfrm>
              <a:off x="2175850" y="4747325"/>
              <a:ext cx="13700" cy="16725"/>
            </a:xfrm>
            <a:custGeom>
              <a:avLst/>
              <a:gdLst/>
              <a:ahLst/>
              <a:cxnLst/>
              <a:rect l="l" t="t" r="r" b="b"/>
              <a:pathLst>
                <a:path w="548" h="669" extrusionOk="0">
                  <a:moveTo>
                    <a:pt x="122" y="0"/>
                  </a:moveTo>
                  <a:cubicBezTo>
                    <a:pt x="61" y="0"/>
                    <a:pt x="0" y="91"/>
                    <a:pt x="30" y="152"/>
                  </a:cubicBezTo>
                  <a:cubicBezTo>
                    <a:pt x="30" y="213"/>
                    <a:pt x="61" y="274"/>
                    <a:pt x="91" y="304"/>
                  </a:cubicBezTo>
                  <a:cubicBezTo>
                    <a:pt x="152" y="395"/>
                    <a:pt x="213" y="456"/>
                    <a:pt x="274" y="517"/>
                  </a:cubicBezTo>
                  <a:cubicBezTo>
                    <a:pt x="334" y="578"/>
                    <a:pt x="395" y="639"/>
                    <a:pt x="456" y="669"/>
                  </a:cubicBezTo>
                  <a:cubicBezTo>
                    <a:pt x="456" y="669"/>
                    <a:pt x="395" y="608"/>
                    <a:pt x="304" y="487"/>
                  </a:cubicBezTo>
                  <a:cubicBezTo>
                    <a:pt x="243" y="426"/>
                    <a:pt x="182" y="365"/>
                    <a:pt x="152" y="274"/>
                  </a:cubicBezTo>
                  <a:cubicBezTo>
                    <a:pt x="91" y="213"/>
                    <a:pt x="61" y="91"/>
                    <a:pt x="152" y="61"/>
                  </a:cubicBezTo>
                  <a:cubicBezTo>
                    <a:pt x="243" y="61"/>
                    <a:pt x="334" y="122"/>
                    <a:pt x="395" y="213"/>
                  </a:cubicBezTo>
                  <a:cubicBezTo>
                    <a:pt x="426" y="274"/>
                    <a:pt x="456" y="335"/>
                    <a:pt x="486" y="426"/>
                  </a:cubicBezTo>
                  <a:cubicBezTo>
                    <a:pt x="517" y="517"/>
                    <a:pt x="517" y="578"/>
                    <a:pt x="517" y="669"/>
                  </a:cubicBezTo>
                  <a:cubicBezTo>
                    <a:pt x="547" y="578"/>
                    <a:pt x="547" y="517"/>
                    <a:pt x="547" y="426"/>
                  </a:cubicBezTo>
                  <a:cubicBezTo>
                    <a:pt x="517" y="335"/>
                    <a:pt x="486" y="243"/>
                    <a:pt x="426" y="183"/>
                  </a:cubicBezTo>
                  <a:cubicBezTo>
                    <a:pt x="365" y="61"/>
                    <a:pt x="243" y="0"/>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777;p43">
              <a:extLst>
                <a:ext uri="{FF2B5EF4-FFF2-40B4-BE49-F238E27FC236}">
                  <a16:creationId xmlns:a16="http://schemas.microsoft.com/office/drawing/2014/main" id="{B0EBC36D-6036-F73E-BA6E-E00643306FD1}"/>
                </a:ext>
              </a:extLst>
            </p:cNvPr>
            <p:cNvSpPr/>
            <p:nvPr/>
          </p:nvSpPr>
          <p:spPr>
            <a:xfrm>
              <a:off x="2039050" y="4757200"/>
              <a:ext cx="50175" cy="38775"/>
            </a:xfrm>
            <a:custGeom>
              <a:avLst/>
              <a:gdLst/>
              <a:ahLst/>
              <a:cxnLst/>
              <a:rect l="l" t="t" r="r" b="b"/>
              <a:pathLst>
                <a:path w="2007" h="1551" extrusionOk="0">
                  <a:moveTo>
                    <a:pt x="122" y="0"/>
                  </a:moveTo>
                  <a:cubicBezTo>
                    <a:pt x="62" y="0"/>
                    <a:pt x="31" y="31"/>
                    <a:pt x="1" y="61"/>
                  </a:cubicBezTo>
                  <a:cubicBezTo>
                    <a:pt x="1" y="61"/>
                    <a:pt x="68" y="48"/>
                    <a:pt x="194" y="48"/>
                  </a:cubicBezTo>
                  <a:cubicBezTo>
                    <a:pt x="257" y="48"/>
                    <a:pt x="335" y="51"/>
                    <a:pt x="426" y="61"/>
                  </a:cubicBezTo>
                  <a:cubicBezTo>
                    <a:pt x="730" y="92"/>
                    <a:pt x="1034" y="213"/>
                    <a:pt x="1308" y="396"/>
                  </a:cubicBezTo>
                  <a:cubicBezTo>
                    <a:pt x="1581" y="608"/>
                    <a:pt x="1764" y="852"/>
                    <a:pt x="1885" y="1155"/>
                  </a:cubicBezTo>
                  <a:cubicBezTo>
                    <a:pt x="1916" y="1277"/>
                    <a:pt x="1977" y="1429"/>
                    <a:pt x="2007" y="1551"/>
                  </a:cubicBezTo>
                  <a:cubicBezTo>
                    <a:pt x="2007" y="1520"/>
                    <a:pt x="2007" y="1459"/>
                    <a:pt x="2007" y="1429"/>
                  </a:cubicBezTo>
                  <a:cubicBezTo>
                    <a:pt x="1977" y="1338"/>
                    <a:pt x="1946" y="1247"/>
                    <a:pt x="1946" y="1125"/>
                  </a:cubicBezTo>
                  <a:cubicBezTo>
                    <a:pt x="1825" y="821"/>
                    <a:pt x="1612" y="548"/>
                    <a:pt x="1338" y="335"/>
                  </a:cubicBezTo>
                  <a:cubicBezTo>
                    <a:pt x="1065" y="122"/>
                    <a:pt x="761" y="0"/>
                    <a:pt x="4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778;p43">
              <a:extLst>
                <a:ext uri="{FF2B5EF4-FFF2-40B4-BE49-F238E27FC236}">
                  <a16:creationId xmlns:a16="http://schemas.microsoft.com/office/drawing/2014/main" id="{039CF1BD-A08F-72D8-C5FD-E4FC019AC092}"/>
                </a:ext>
              </a:extLst>
            </p:cNvPr>
            <p:cNvSpPr/>
            <p:nvPr/>
          </p:nvSpPr>
          <p:spPr>
            <a:xfrm>
              <a:off x="2051225" y="4700975"/>
              <a:ext cx="2300" cy="57000"/>
            </a:xfrm>
            <a:custGeom>
              <a:avLst/>
              <a:gdLst/>
              <a:ahLst/>
              <a:cxnLst/>
              <a:rect l="l" t="t" r="r" b="b"/>
              <a:pathLst>
                <a:path w="92" h="2280" extrusionOk="0">
                  <a:moveTo>
                    <a:pt x="31" y="0"/>
                  </a:moveTo>
                  <a:cubicBezTo>
                    <a:pt x="0" y="395"/>
                    <a:pt x="0" y="760"/>
                    <a:pt x="31" y="1155"/>
                  </a:cubicBezTo>
                  <a:cubicBezTo>
                    <a:pt x="31" y="1520"/>
                    <a:pt x="31" y="1915"/>
                    <a:pt x="61" y="2280"/>
                  </a:cubicBezTo>
                  <a:cubicBezTo>
                    <a:pt x="91" y="1520"/>
                    <a:pt x="91" y="760"/>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779;p43">
              <a:extLst>
                <a:ext uri="{FF2B5EF4-FFF2-40B4-BE49-F238E27FC236}">
                  <a16:creationId xmlns:a16="http://schemas.microsoft.com/office/drawing/2014/main" id="{9688F265-7F83-F902-F057-CB3AA58A1983}"/>
                </a:ext>
              </a:extLst>
            </p:cNvPr>
            <p:cNvSpPr/>
            <p:nvPr/>
          </p:nvSpPr>
          <p:spPr>
            <a:xfrm>
              <a:off x="2105925" y="4781950"/>
              <a:ext cx="40300" cy="2625"/>
            </a:xfrm>
            <a:custGeom>
              <a:avLst/>
              <a:gdLst/>
              <a:ahLst/>
              <a:cxnLst/>
              <a:rect l="l" t="t" r="r" b="b"/>
              <a:pathLst>
                <a:path w="1612" h="105" extrusionOk="0">
                  <a:moveTo>
                    <a:pt x="1531" y="1"/>
                  </a:moveTo>
                  <a:cubicBezTo>
                    <a:pt x="1405" y="1"/>
                    <a:pt x="1144" y="22"/>
                    <a:pt x="821" y="44"/>
                  </a:cubicBezTo>
                  <a:lnTo>
                    <a:pt x="1" y="44"/>
                  </a:lnTo>
                  <a:cubicBezTo>
                    <a:pt x="274" y="105"/>
                    <a:pt x="548" y="105"/>
                    <a:pt x="821" y="105"/>
                  </a:cubicBezTo>
                  <a:cubicBezTo>
                    <a:pt x="1095" y="105"/>
                    <a:pt x="1368" y="74"/>
                    <a:pt x="1612" y="13"/>
                  </a:cubicBezTo>
                  <a:cubicBezTo>
                    <a:pt x="1612" y="5"/>
                    <a:pt x="1583" y="1"/>
                    <a:pt x="15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 name="Google Shape;780;p43">
              <a:extLst>
                <a:ext uri="{FF2B5EF4-FFF2-40B4-BE49-F238E27FC236}">
                  <a16:creationId xmlns:a16="http://schemas.microsoft.com/office/drawing/2014/main" id="{0A30233D-C9F0-31F5-FEC0-9C0BB01ED658}"/>
                </a:ext>
              </a:extLst>
            </p:cNvPr>
            <p:cNvSpPr/>
            <p:nvPr/>
          </p:nvSpPr>
          <p:spPr>
            <a:xfrm>
              <a:off x="2079325" y="4783800"/>
              <a:ext cx="4600" cy="7625"/>
            </a:xfrm>
            <a:custGeom>
              <a:avLst/>
              <a:gdLst/>
              <a:ahLst/>
              <a:cxnLst/>
              <a:rect l="l" t="t" r="r" b="b"/>
              <a:pathLst>
                <a:path w="184" h="305" extrusionOk="0">
                  <a:moveTo>
                    <a:pt x="1" y="0"/>
                  </a:moveTo>
                  <a:cubicBezTo>
                    <a:pt x="1" y="0"/>
                    <a:pt x="31" y="91"/>
                    <a:pt x="62" y="152"/>
                  </a:cubicBezTo>
                  <a:cubicBezTo>
                    <a:pt x="122" y="243"/>
                    <a:pt x="122" y="304"/>
                    <a:pt x="153" y="304"/>
                  </a:cubicBezTo>
                  <a:cubicBezTo>
                    <a:pt x="183" y="304"/>
                    <a:pt x="183" y="213"/>
                    <a:pt x="122" y="122"/>
                  </a:cubicBezTo>
                  <a:cubicBezTo>
                    <a:pt x="92" y="31"/>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781;p43">
              <a:extLst>
                <a:ext uri="{FF2B5EF4-FFF2-40B4-BE49-F238E27FC236}">
                  <a16:creationId xmlns:a16="http://schemas.microsoft.com/office/drawing/2014/main" id="{5D5DA9EB-89BE-3EE9-E4E6-4F984114B3F5}"/>
                </a:ext>
              </a:extLst>
            </p:cNvPr>
            <p:cNvSpPr/>
            <p:nvPr/>
          </p:nvSpPr>
          <p:spPr>
            <a:xfrm>
              <a:off x="2068700" y="4771425"/>
              <a:ext cx="5350" cy="5550"/>
            </a:xfrm>
            <a:custGeom>
              <a:avLst/>
              <a:gdLst/>
              <a:ahLst/>
              <a:cxnLst/>
              <a:rect l="l" t="t" r="r" b="b"/>
              <a:pathLst>
                <a:path w="214" h="222" extrusionOk="0">
                  <a:moveTo>
                    <a:pt x="18" y="1"/>
                  </a:moveTo>
                  <a:cubicBezTo>
                    <a:pt x="12" y="1"/>
                    <a:pt x="6" y="3"/>
                    <a:pt x="0" y="9"/>
                  </a:cubicBezTo>
                  <a:cubicBezTo>
                    <a:pt x="0" y="9"/>
                    <a:pt x="31" y="70"/>
                    <a:pt x="91" y="131"/>
                  </a:cubicBezTo>
                  <a:cubicBezTo>
                    <a:pt x="152" y="191"/>
                    <a:pt x="213" y="222"/>
                    <a:pt x="213" y="222"/>
                  </a:cubicBezTo>
                  <a:cubicBezTo>
                    <a:pt x="213" y="191"/>
                    <a:pt x="183" y="131"/>
                    <a:pt x="122" y="70"/>
                  </a:cubicBezTo>
                  <a:cubicBezTo>
                    <a:pt x="73" y="45"/>
                    <a:pt x="43" y="1"/>
                    <a:pt x="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782;p43">
              <a:extLst>
                <a:ext uri="{FF2B5EF4-FFF2-40B4-BE49-F238E27FC236}">
                  <a16:creationId xmlns:a16="http://schemas.microsoft.com/office/drawing/2014/main" id="{AC2F3C3F-BB96-364D-26AE-DB4D9FDE14C6}"/>
                </a:ext>
              </a:extLst>
            </p:cNvPr>
            <p:cNvSpPr/>
            <p:nvPr/>
          </p:nvSpPr>
          <p:spPr>
            <a:xfrm>
              <a:off x="2054250" y="4765250"/>
              <a:ext cx="7625" cy="3375"/>
            </a:xfrm>
            <a:custGeom>
              <a:avLst/>
              <a:gdLst/>
              <a:ahLst/>
              <a:cxnLst/>
              <a:rect l="l" t="t" r="r" b="b"/>
              <a:pathLst>
                <a:path w="305" h="135" extrusionOk="0">
                  <a:moveTo>
                    <a:pt x="92" y="0"/>
                  </a:moveTo>
                  <a:cubicBezTo>
                    <a:pt x="31" y="0"/>
                    <a:pt x="1" y="22"/>
                    <a:pt x="1" y="43"/>
                  </a:cubicBezTo>
                  <a:cubicBezTo>
                    <a:pt x="1" y="43"/>
                    <a:pt x="62" y="43"/>
                    <a:pt x="153" y="74"/>
                  </a:cubicBezTo>
                  <a:cubicBezTo>
                    <a:pt x="214" y="134"/>
                    <a:pt x="305" y="134"/>
                    <a:pt x="305" y="134"/>
                  </a:cubicBezTo>
                  <a:cubicBezTo>
                    <a:pt x="305" y="134"/>
                    <a:pt x="274" y="43"/>
                    <a:pt x="183" y="13"/>
                  </a:cubicBezTo>
                  <a:cubicBezTo>
                    <a:pt x="147" y="4"/>
                    <a:pt x="117" y="0"/>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783;p43">
              <a:extLst>
                <a:ext uri="{FF2B5EF4-FFF2-40B4-BE49-F238E27FC236}">
                  <a16:creationId xmlns:a16="http://schemas.microsoft.com/office/drawing/2014/main" id="{6ED86ABA-8114-E451-351D-E5D1CD6239F1}"/>
                </a:ext>
              </a:extLst>
            </p:cNvPr>
            <p:cNvSpPr/>
            <p:nvPr/>
          </p:nvSpPr>
          <p:spPr>
            <a:xfrm>
              <a:off x="2043625" y="4763700"/>
              <a:ext cx="4575" cy="2225"/>
            </a:xfrm>
            <a:custGeom>
              <a:avLst/>
              <a:gdLst/>
              <a:ahLst/>
              <a:cxnLst/>
              <a:rect l="l" t="t" r="r" b="b"/>
              <a:pathLst>
                <a:path w="183" h="89" extrusionOk="0">
                  <a:moveTo>
                    <a:pt x="17" y="0"/>
                  </a:moveTo>
                  <a:cubicBezTo>
                    <a:pt x="7" y="0"/>
                    <a:pt x="0" y="4"/>
                    <a:pt x="0" y="14"/>
                  </a:cubicBezTo>
                  <a:cubicBezTo>
                    <a:pt x="0" y="44"/>
                    <a:pt x="31" y="75"/>
                    <a:pt x="61" y="75"/>
                  </a:cubicBezTo>
                  <a:cubicBezTo>
                    <a:pt x="81" y="85"/>
                    <a:pt x="98" y="88"/>
                    <a:pt x="113" y="88"/>
                  </a:cubicBezTo>
                  <a:cubicBezTo>
                    <a:pt x="142" y="88"/>
                    <a:pt x="162" y="75"/>
                    <a:pt x="183" y="75"/>
                  </a:cubicBezTo>
                  <a:cubicBezTo>
                    <a:pt x="183" y="75"/>
                    <a:pt x="152" y="44"/>
                    <a:pt x="91" y="14"/>
                  </a:cubicBezTo>
                  <a:cubicBezTo>
                    <a:pt x="71" y="14"/>
                    <a:pt x="37" y="0"/>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784;p43">
              <a:extLst>
                <a:ext uri="{FF2B5EF4-FFF2-40B4-BE49-F238E27FC236}">
                  <a16:creationId xmlns:a16="http://schemas.microsoft.com/office/drawing/2014/main" id="{35D9B032-3B05-AD89-2A6C-CA9D78901773}"/>
                </a:ext>
              </a:extLst>
            </p:cNvPr>
            <p:cNvSpPr/>
            <p:nvPr/>
          </p:nvSpPr>
          <p:spPr>
            <a:xfrm>
              <a:off x="1131750" y="3450200"/>
              <a:ext cx="712800" cy="1243200"/>
            </a:xfrm>
            <a:custGeom>
              <a:avLst/>
              <a:gdLst/>
              <a:ahLst/>
              <a:cxnLst/>
              <a:rect l="l" t="t" r="r" b="b"/>
              <a:pathLst>
                <a:path w="28512" h="49728" extrusionOk="0">
                  <a:moveTo>
                    <a:pt x="20213" y="0"/>
                  </a:moveTo>
                  <a:lnTo>
                    <a:pt x="16262" y="21399"/>
                  </a:lnTo>
                  <a:lnTo>
                    <a:pt x="0" y="42220"/>
                  </a:lnTo>
                  <a:lnTo>
                    <a:pt x="7356" y="49727"/>
                  </a:lnTo>
                  <a:lnTo>
                    <a:pt x="23587" y="30396"/>
                  </a:lnTo>
                  <a:cubicBezTo>
                    <a:pt x="25016" y="28177"/>
                    <a:pt x="25776" y="25016"/>
                    <a:pt x="26384" y="22462"/>
                  </a:cubicBezTo>
                  <a:lnTo>
                    <a:pt x="28512" y="9362"/>
                  </a:lnTo>
                  <a:lnTo>
                    <a:pt x="2021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785;p43">
              <a:extLst>
                <a:ext uri="{FF2B5EF4-FFF2-40B4-BE49-F238E27FC236}">
                  <a16:creationId xmlns:a16="http://schemas.microsoft.com/office/drawing/2014/main" id="{6DA86CB0-0116-F075-9548-CC1A3F36F283}"/>
                </a:ext>
              </a:extLst>
            </p:cNvPr>
            <p:cNvSpPr/>
            <p:nvPr/>
          </p:nvSpPr>
          <p:spPr>
            <a:xfrm>
              <a:off x="1504850" y="3272375"/>
              <a:ext cx="750050" cy="1463575"/>
            </a:xfrm>
            <a:custGeom>
              <a:avLst/>
              <a:gdLst/>
              <a:ahLst/>
              <a:cxnLst/>
              <a:rect l="l" t="t" r="r" b="b"/>
              <a:pathLst>
                <a:path w="30002" h="58543" extrusionOk="0">
                  <a:moveTo>
                    <a:pt x="548" y="0"/>
                  </a:moveTo>
                  <a:lnTo>
                    <a:pt x="396" y="1429"/>
                  </a:lnTo>
                  <a:cubicBezTo>
                    <a:pt x="1" y="4712"/>
                    <a:pt x="730" y="8025"/>
                    <a:pt x="2463" y="10852"/>
                  </a:cubicBezTo>
                  <a:cubicBezTo>
                    <a:pt x="2858" y="11460"/>
                    <a:pt x="3253" y="12007"/>
                    <a:pt x="3709" y="12554"/>
                  </a:cubicBezTo>
                  <a:lnTo>
                    <a:pt x="12949" y="32706"/>
                  </a:lnTo>
                  <a:lnTo>
                    <a:pt x="19484" y="58421"/>
                  </a:lnTo>
                  <a:lnTo>
                    <a:pt x="30001" y="58542"/>
                  </a:lnTo>
                  <a:lnTo>
                    <a:pt x="23041" y="30639"/>
                  </a:lnTo>
                  <a:lnTo>
                    <a:pt x="14256" y="2463"/>
                  </a:lnTo>
                  <a:lnTo>
                    <a:pt x="54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786;p43">
              <a:extLst>
                <a:ext uri="{FF2B5EF4-FFF2-40B4-BE49-F238E27FC236}">
                  <a16:creationId xmlns:a16="http://schemas.microsoft.com/office/drawing/2014/main" id="{416F578C-9290-787A-D03B-89B262E43FC3}"/>
                </a:ext>
              </a:extLst>
            </p:cNvPr>
            <p:cNvSpPr/>
            <p:nvPr/>
          </p:nvSpPr>
          <p:spPr>
            <a:xfrm>
              <a:off x="1662900" y="3548150"/>
              <a:ext cx="15225" cy="25250"/>
            </a:xfrm>
            <a:custGeom>
              <a:avLst/>
              <a:gdLst/>
              <a:ahLst/>
              <a:cxnLst/>
              <a:rect l="l" t="t" r="r" b="b"/>
              <a:pathLst>
                <a:path w="609" h="1010" extrusionOk="0">
                  <a:moveTo>
                    <a:pt x="44" y="0"/>
                  </a:moveTo>
                  <a:cubicBezTo>
                    <a:pt x="40" y="0"/>
                    <a:pt x="35" y="1"/>
                    <a:pt x="31" y="3"/>
                  </a:cubicBezTo>
                  <a:cubicBezTo>
                    <a:pt x="1" y="33"/>
                    <a:pt x="62" y="277"/>
                    <a:pt x="214" y="550"/>
                  </a:cubicBezTo>
                  <a:cubicBezTo>
                    <a:pt x="356" y="806"/>
                    <a:pt x="498" y="1009"/>
                    <a:pt x="541" y="1009"/>
                  </a:cubicBezTo>
                  <a:cubicBezTo>
                    <a:pt x="544" y="1009"/>
                    <a:pt x="546" y="1008"/>
                    <a:pt x="548" y="1006"/>
                  </a:cubicBezTo>
                  <a:cubicBezTo>
                    <a:pt x="609" y="976"/>
                    <a:pt x="518" y="733"/>
                    <a:pt x="396" y="459"/>
                  </a:cubicBezTo>
                  <a:cubicBezTo>
                    <a:pt x="254" y="203"/>
                    <a:pt x="112" y="0"/>
                    <a:pt x="4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787;p43">
              <a:extLst>
                <a:ext uri="{FF2B5EF4-FFF2-40B4-BE49-F238E27FC236}">
                  <a16:creationId xmlns:a16="http://schemas.microsoft.com/office/drawing/2014/main" id="{8C338846-05D4-E84D-FAFC-321A654F0CA9}"/>
                </a:ext>
              </a:extLst>
            </p:cNvPr>
            <p:cNvSpPr/>
            <p:nvPr/>
          </p:nvSpPr>
          <p:spPr>
            <a:xfrm>
              <a:off x="1688750" y="3599050"/>
              <a:ext cx="15225" cy="25250"/>
            </a:xfrm>
            <a:custGeom>
              <a:avLst/>
              <a:gdLst/>
              <a:ahLst/>
              <a:cxnLst/>
              <a:rect l="l" t="t" r="r" b="b"/>
              <a:pathLst>
                <a:path w="609" h="1010" extrusionOk="0">
                  <a:moveTo>
                    <a:pt x="68" y="1"/>
                  </a:moveTo>
                  <a:cubicBezTo>
                    <a:pt x="66" y="1"/>
                    <a:pt x="63" y="2"/>
                    <a:pt x="61" y="4"/>
                  </a:cubicBezTo>
                  <a:cubicBezTo>
                    <a:pt x="0" y="4"/>
                    <a:pt x="61" y="277"/>
                    <a:pt x="213" y="551"/>
                  </a:cubicBezTo>
                  <a:cubicBezTo>
                    <a:pt x="355" y="807"/>
                    <a:pt x="498" y="1010"/>
                    <a:pt x="540" y="1010"/>
                  </a:cubicBezTo>
                  <a:cubicBezTo>
                    <a:pt x="543" y="1010"/>
                    <a:pt x="546" y="1009"/>
                    <a:pt x="548" y="1007"/>
                  </a:cubicBezTo>
                  <a:cubicBezTo>
                    <a:pt x="608" y="976"/>
                    <a:pt x="548" y="733"/>
                    <a:pt x="396" y="460"/>
                  </a:cubicBezTo>
                  <a:cubicBezTo>
                    <a:pt x="253" y="203"/>
                    <a:pt x="111" y="1"/>
                    <a:pt x="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788;p43">
              <a:extLst>
                <a:ext uri="{FF2B5EF4-FFF2-40B4-BE49-F238E27FC236}">
                  <a16:creationId xmlns:a16="http://schemas.microsoft.com/office/drawing/2014/main" id="{EC8B661D-3EC4-05AB-6B83-DF405983A9FA}"/>
                </a:ext>
              </a:extLst>
            </p:cNvPr>
            <p:cNvSpPr/>
            <p:nvPr/>
          </p:nvSpPr>
          <p:spPr>
            <a:xfrm>
              <a:off x="1714575" y="3649975"/>
              <a:ext cx="15225" cy="25250"/>
            </a:xfrm>
            <a:custGeom>
              <a:avLst/>
              <a:gdLst/>
              <a:ahLst/>
              <a:cxnLst/>
              <a:rect l="l" t="t" r="r" b="b"/>
              <a:pathLst>
                <a:path w="609" h="1010" extrusionOk="0">
                  <a:moveTo>
                    <a:pt x="44" y="0"/>
                  </a:moveTo>
                  <a:cubicBezTo>
                    <a:pt x="39" y="0"/>
                    <a:pt x="35" y="1"/>
                    <a:pt x="31" y="3"/>
                  </a:cubicBezTo>
                  <a:cubicBezTo>
                    <a:pt x="1" y="3"/>
                    <a:pt x="62" y="277"/>
                    <a:pt x="214" y="550"/>
                  </a:cubicBezTo>
                  <a:cubicBezTo>
                    <a:pt x="327" y="806"/>
                    <a:pt x="468" y="1009"/>
                    <a:pt x="535" y="1009"/>
                  </a:cubicBezTo>
                  <a:cubicBezTo>
                    <a:pt x="540" y="1009"/>
                    <a:pt x="544" y="1008"/>
                    <a:pt x="548" y="1006"/>
                  </a:cubicBezTo>
                  <a:cubicBezTo>
                    <a:pt x="609" y="1006"/>
                    <a:pt x="518" y="733"/>
                    <a:pt x="366" y="459"/>
                  </a:cubicBezTo>
                  <a:cubicBezTo>
                    <a:pt x="252" y="203"/>
                    <a:pt x="111" y="0"/>
                    <a:pt x="4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 name="Google Shape;789;p43">
              <a:extLst>
                <a:ext uri="{FF2B5EF4-FFF2-40B4-BE49-F238E27FC236}">
                  <a16:creationId xmlns:a16="http://schemas.microsoft.com/office/drawing/2014/main" id="{BDD1C980-C9A3-A52D-3CF0-DC0ECAE0E0C2}"/>
                </a:ext>
              </a:extLst>
            </p:cNvPr>
            <p:cNvSpPr/>
            <p:nvPr/>
          </p:nvSpPr>
          <p:spPr>
            <a:xfrm>
              <a:off x="1738900" y="3700875"/>
              <a:ext cx="14475" cy="26000"/>
            </a:xfrm>
            <a:custGeom>
              <a:avLst/>
              <a:gdLst/>
              <a:ahLst/>
              <a:cxnLst/>
              <a:rect l="l" t="t" r="r" b="b"/>
              <a:pathLst>
                <a:path w="579" h="1040" extrusionOk="0">
                  <a:moveTo>
                    <a:pt x="69" y="1"/>
                  </a:moveTo>
                  <a:cubicBezTo>
                    <a:pt x="66" y="1"/>
                    <a:pt x="63" y="2"/>
                    <a:pt x="61" y="4"/>
                  </a:cubicBezTo>
                  <a:cubicBezTo>
                    <a:pt x="1" y="34"/>
                    <a:pt x="61" y="277"/>
                    <a:pt x="213" y="581"/>
                  </a:cubicBezTo>
                  <a:cubicBezTo>
                    <a:pt x="327" y="837"/>
                    <a:pt x="468" y="1040"/>
                    <a:pt x="535" y="1040"/>
                  </a:cubicBezTo>
                  <a:cubicBezTo>
                    <a:pt x="539" y="1040"/>
                    <a:pt x="544" y="1039"/>
                    <a:pt x="548" y="1037"/>
                  </a:cubicBezTo>
                  <a:cubicBezTo>
                    <a:pt x="578" y="1007"/>
                    <a:pt x="517" y="763"/>
                    <a:pt x="396" y="490"/>
                  </a:cubicBezTo>
                  <a:cubicBezTo>
                    <a:pt x="253" y="205"/>
                    <a:pt x="111" y="1"/>
                    <a:pt x="6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790;p43">
              <a:extLst>
                <a:ext uri="{FF2B5EF4-FFF2-40B4-BE49-F238E27FC236}">
                  <a16:creationId xmlns:a16="http://schemas.microsoft.com/office/drawing/2014/main" id="{78ECA1C1-0E53-00A0-94CF-760B4FF1C9C2}"/>
                </a:ext>
              </a:extLst>
            </p:cNvPr>
            <p:cNvSpPr/>
            <p:nvPr/>
          </p:nvSpPr>
          <p:spPr>
            <a:xfrm>
              <a:off x="1763225" y="3752550"/>
              <a:ext cx="13700" cy="26000"/>
            </a:xfrm>
            <a:custGeom>
              <a:avLst/>
              <a:gdLst/>
              <a:ahLst/>
              <a:cxnLst/>
              <a:rect l="l" t="t" r="r" b="b"/>
              <a:pathLst>
                <a:path w="548" h="1040" extrusionOk="0">
                  <a:moveTo>
                    <a:pt x="43" y="1"/>
                  </a:moveTo>
                  <a:cubicBezTo>
                    <a:pt x="39" y="1"/>
                    <a:pt x="34" y="2"/>
                    <a:pt x="31" y="3"/>
                  </a:cubicBezTo>
                  <a:cubicBezTo>
                    <a:pt x="0" y="34"/>
                    <a:pt x="61" y="277"/>
                    <a:pt x="183" y="581"/>
                  </a:cubicBezTo>
                  <a:cubicBezTo>
                    <a:pt x="325" y="837"/>
                    <a:pt x="440" y="1040"/>
                    <a:pt x="504" y="1040"/>
                  </a:cubicBezTo>
                  <a:cubicBezTo>
                    <a:pt x="509" y="1040"/>
                    <a:pt x="513" y="1039"/>
                    <a:pt x="517" y="1037"/>
                  </a:cubicBezTo>
                  <a:cubicBezTo>
                    <a:pt x="547" y="1037"/>
                    <a:pt x="487" y="763"/>
                    <a:pt x="365" y="490"/>
                  </a:cubicBezTo>
                  <a:cubicBezTo>
                    <a:pt x="251" y="205"/>
                    <a:pt x="111" y="1"/>
                    <a:pt x="4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791;p43">
              <a:extLst>
                <a:ext uri="{FF2B5EF4-FFF2-40B4-BE49-F238E27FC236}">
                  <a16:creationId xmlns:a16="http://schemas.microsoft.com/office/drawing/2014/main" id="{CEA6A315-A43D-62E8-9AE9-B6E4833A3356}"/>
                </a:ext>
              </a:extLst>
            </p:cNvPr>
            <p:cNvSpPr/>
            <p:nvPr/>
          </p:nvSpPr>
          <p:spPr>
            <a:xfrm>
              <a:off x="1786775" y="3804975"/>
              <a:ext cx="13700" cy="26025"/>
            </a:xfrm>
            <a:custGeom>
              <a:avLst/>
              <a:gdLst/>
              <a:ahLst/>
              <a:cxnLst/>
              <a:rect l="l" t="t" r="r" b="b"/>
              <a:pathLst>
                <a:path w="548" h="1041" extrusionOk="0">
                  <a:moveTo>
                    <a:pt x="43" y="1"/>
                  </a:moveTo>
                  <a:cubicBezTo>
                    <a:pt x="39" y="1"/>
                    <a:pt x="35" y="2"/>
                    <a:pt x="31" y="4"/>
                  </a:cubicBezTo>
                  <a:cubicBezTo>
                    <a:pt x="0" y="4"/>
                    <a:pt x="61" y="277"/>
                    <a:pt x="183" y="551"/>
                  </a:cubicBezTo>
                  <a:cubicBezTo>
                    <a:pt x="297" y="835"/>
                    <a:pt x="437" y="1040"/>
                    <a:pt x="480" y="1040"/>
                  </a:cubicBezTo>
                  <a:cubicBezTo>
                    <a:pt x="482" y="1040"/>
                    <a:pt x="485" y="1039"/>
                    <a:pt x="487" y="1037"/>
                  </a:cubicBezTo>
                  <a:cubicBezTo>
                    <a:pt x="548" y="1007"/>
                    <a:pt x="487" y="764"/>
                    <a:pt x="365" y="490"/>
                  </a:cubicBezTo>
                  <a:cubicBezTo>
                    <a:pt x="223" y="206"/>
                    <a:pt x="107" y="1"/>
                    <a:pt x="4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792;p43">
              <a:extLst>
                <a:ext uri="{FF2B5EF4-FFF2-40B4-BE49-F238E27FC236}">
                  <a16:creationId xmlns:a16="http://schemas.microsoft.com/office/drawing/2014/main" id="{D82BA672-7FF7-B07F-5ADD-4FBAA4C208FD}"/>
                </a:ext>
              </a:extLst>
            </p:cNvPr>
            <p:cNvSpPr/>
            <p:nvPr/>
          </p:nvSpPr>
          <p:spPr>
            <a:xfrm>
              <a:off x="1808800" y="3857425"/>
              <a:ext cx="13725" cy="26000"/>
            </a:xfrm>
            <a:custGeom>
              <a:avLst/>
              <a:gdLst/>
              <a:ahLst/>
              <a:cxnLst/>
              <a:rect l="l" t="t" r="r" b="b"/>
              <a:pathLst>
                <a:path w="549" h="1040" extrusionOk="0">
                  <a:moveTo>
                    <a:pt x="74" y="0"/>
                  </a:moveTo>
                  <a:cubicBezTo>
                    <a:pt x="70" y="0"/>
                    <a:pt x="66" y="1"/>
                    <a:pt x="62" y="3"/>
                  </a:cubicBezTo>
                  <a:cubicBezTo>
                    <a:pt x="1" y="3"/>
                    <a:pt x="62" y="277"/>
                    <a:pt x="183" y="550"/>
                  </a:cubicBezTo>
                  <a:cubicBezTo>
                    <a:pt x="297" y="835"/>
                    <a:pt x="438" y="1039"/>
                    <a:pt x="480" y="1039"/>
                  </a:cubicBezTo>
                  <a:cubicBezTo>
                    <a:pt x="483" y="1039"/>
                    <a:pt x="485" y="1038"/>
                    <a:pt x="487" y="1037"/>
                  </a:cubicBezTo>
                  <a:cubicBezTo>
                    <a:pt x="548" y="1006"/>
                    <a:pt x="487" y="763"/>
                    <a:pt x="366" y="459"/>
                  </a:cubicBezTo>
                  <a:cubicBezTo>
                    <a:pt x="252" y="203"/>
                    <a:pt x="138" y="0"/>
                    <a:pt x="7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793;p43">
              <a:extLst>
                <a:ext uri="{FF2B5EF4-FFF2-40B4-BE49-F238E27FC236}">
                  <a16:creationId xmlns:a16="http://schemas.microsoft.com/office/drawing/2014/main" id="{D8FDD5B7-35DC-B42C-6697-E8A2CDC00F75}"/>
                </a:ext>
              </a:extLst>
            </p:cNvPr>
            <p:cNvSpPr/>
            <p:nvPr/>
          </p:nvSpPr>
          <p:spPr>
            <a:xfrm>
              <a:off x="1830850" y="3909850"/>
              <a:ext cx="12950" cy="26700"/>
            </a:xfrm>
            <a:custGeom>
              <a:avLst/>
              <a:gdLst/>
              <a:ahLst/>
              <a:cxnLst/>
              <a:rect l="l" t="t" r="r" b="b"/>
              <a:pathLst>
                <a:path w="518" h="1068" extrusionOk="0">
                  <a:moveTo>
                    <a:pt x="68" y="0"/>
                  </a:moveTo>
                  <a:cubicBezTo>
                    <a:pt x="66" y="0"/>
                    <a:pt x="63" y="1"/>
                    <a:pt x="61" y="3"/>
                  </a:cubicBezTo>
                  <a:cubicBezTo>
                    <a:pt x="0" y="3"/>
                    <a:pt x="61" y="277"/>
                    <a:pt x="152" y="550"/>
                  </a:cubicBezTo>
                  <a:cubicBezTo>
                    <a:pt x="274" y="854"/>
                    <a:pt x="426" y="1067"/>
                    <a:pt x="487" y="1067"/>
                  </a:cubicBezTo>
                  <a:cubicBezTo>
                    <a:pt x="517" y="1037"/>
                    <a:pt x="456" y="794"/>
                    <a:pt x="365" y="490"/>
                  </a:cubicBezTo>
                  <a:cubicBezTo>
                    <a:pt x="251" y="205"/>
                    <a:pt x="111" y="0"/>
                    <a:pt x="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794;p43">
              <a:extLst>
                <a:ext uri="{FF2B5EF4-FFF2-40B4-BE49-F238E27FC236}">
                  <a16:creationId xmlns:a16="http://schemas.microsoft.com/office/drawing/2014/main" id="{80FCEFC0-68E5-7EA7-ADB7-2E7CC331770A}"/>
                </a:ext>
              </a:extLst>
            </p:cNvPr>
            <p:cNvSpPr/>
            <p:nvPr/>
          </p:nvSpPr>
          <p:spPr>
            <a:xfrm>
              <a:off x="1852125" y="3962350"/>
              <a:ext cx="12175" cy="26700"/>
            </a:xfrm>
            <a:custGeom>
              <a:avLst/>
              <a:gdLst/>
              <a:ahLst/>
              <a:cxnLst/>
              <a:rect l="l" t="t" r="r" b="b"/>
              <a:pathLst>
                <a:path w="487" h="1068" extrusionOk="0">
                  <a:moveTo>
                    <a:pt x="31" y="1"/>
                  </a:moveTo>
                  <a:cubicBezTo>
                    <a:pt x="0" y="31"/>
                    <a:pt x="31" y="274"/>
                    <a:pt x="152" y="578"/>
                  </a:cubicBezTo>
                  <a:cubicBezTo>
                    <a:pt x="266" y="863"/>
                    <a:pt x="380" y="1067"/>
                    <a:pt x="444" y="1067"/>
                  </a:cubicBezTo>
                  <a:cubicBezTo>
                    <a:pt x="448" y="1067"/>
                    <a:pt x="453" y="1066"/>
                    <a:pt x="456" y="1065"/>
                  </a:cubicBezTo>
                  <a:cubicBezTo>
                    <a:pt x="487" y="1065"/>
                    <a:pt x="456" y="791"/>
                    <a:pt x="335" y="517"/>
                  </a:cubicBezTo>
                  <a:cubicBezTo>
                    <a:pt x="213" y="213"/>
                    <a:pt x="92" y="1"/>
                    <a:pt x="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795;p43">
              <a:extLst>
                <a:ext uri="{FF2B5EF4-FFF2-40B4-BE49-F238E27FC236}">
                  <a16:creationId xmlns:a16="http://schemas.microsoft.com/office/drawing/2014/main" id="{3ED30706-D42B-9858-F407-2F5DAEE56BBD}"/>
                </a:ext>
              </a:extLst>
            </p:cNvPr>
            <p:cNvSpPr/>
            <p:nvPr/>
          </p:nvSpPr>
          <p:spPr>
            <a:xfrm>
              <a:off x="1871875" y="4016225"/>
              <a:ext cx="12950" cy="26700"/>
            </a:xfrm>
            <a:custGeom>
              <a:avLst/>
              <a:gdLst/>
              <a:ahLst/>
              <a:cxnLst/>
              <a:rect l="l" t="t" r="r" b="b"/>
              <a:pathLst>
                <a:path w="518" h="1068" extrusionOk="0">
                  <a:moveTo>
                    <a:pt x="74" y="1"/>
                  </a:moveTo>
                  <a:cubicBezTo>
                    <a:pt x="70" y="1"/>
                    <a:pt x="65" y="2"/>
                    <a:pt x="62" y="4"/>
                  </a:cubicBezTo>
                  <a:cubicBezTo>
                    <a:pt x="1" y="4"/>
                    <a:pt x="62" y="277"/>
                    <a:pt x="153" y="551"/>
                  </a:cubicBezTo>
                  <a:cubicBezTo>
                    <a:pt x="274" y="855"/>
                    <a:pt x="396" y="1068"/>
                    <a:pt x="457" y="1068"/>
                  </a:cubicBezTo>
                  <a:cubicBezTo>
                    <a:pt x="517" y="1037"/>
                    <a:pt x="457" y="794"/>
                    <a:pt x="366" y="490"/>
                  </a:cubicBezTo>
                  <a:cubicBezTo>
                    <a:pt x="252" y="206"/>
                    <a:pt x="138" y="1"/>
                    <a:pt x="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796;p43">
              <a:extLst>
                <a:ext uri="{FF2B5EF4-FFF2-40B4-BE49-F238E27FC236}">
                  <a16:creationId xmlns:a16="http://schemas.microsoft.com/office/drawing/2014/main" id="{5BC05341-E67F-519A-7977-CA3C05A79A5F}"/>
                </a:ext>
              </a:extLst>
            </p:cNvPr>
            <p:cNvSpPr/>
            <p:nvPr/>
          </p:nvSpPr>
          <p:spPr>
            <a:xfrm>
              <a:off x="1891650" y="4069425"/>
              <a:ext cx="12175" cy="26775"/>
            </a:xfrm>
            <a:custGeom>
              <a:avLst/>
              <a:gdLst/>
              <a:ahLst/>
              <a:cxnLst/>
              <a:rect l="l" t="t" r="r" b="b"/>
              <a:pathLst>
                <a:path w="487" h="1071" extrusionOk="0">
                  <a:moveTo>
                    <a:pt x="67" y="1"/>
                  </a:moveTo>
                  <a:cubicBezTo>
                    <a:pt x="65" y="1"/>
                    <a:pt x="63" y="2"/>
                    <a:pt x="61" y="3"/>
                  </a:cubicBezTo>
                  <a:cubicBezTo>
                    <a:pt x="0" y="34"/>
                    <a:pt x="30" y="277"/>
                    <a:pt x="152" y="581"/>
                  </a:cubicBezTo>
                  <a:cubicBezTo>
                    <a:pt x="237" y="866"/>
                    <a:pt x="349" y="1070"/>
                    <a:pt x="413" y="1070"/>
                  </a:cubicBezTo>
                  <a:cubicBezTo>
                    <a:pt x="418" y="1070"/>
                    <a:pt x="422" y="1069"/>
                    <a:pt x="426" y="1067"/>
                  </a:cubicBezTo>
                  <a:cubicBezTo>
                    <a:pt x="486" y="1067"/>
                    <a:pt x="426" y="794"/>
                    <a:pt x="334" y="520"/>
                  </a:cubicBezTo>
                  <a:cubicBezTo>
                    <a:pt x="220" y="233"/>
                    <a:pt x="105" y="1"/>
                    <a:pt x="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797;p43">
              <a:extLst>
                <a:ext uri="{FF2B5EF4-FFF2-40B4-BE49-F238E27FC236}">
                  <a16:creationId xmlns:a16="http://schemas.microsoft.com/office/drawing/2014/main" id="{927BA201-A410-2711-5D13-53592700A700}"/>
                </a:ext>
              </a:extLst>
            </p:cNvPr>
            <p:cNvSpPr/>
            <p:nvPr/>
          </p:nvSpPr>
          <p:spPr>
            <a:xfrm>
              <a:off x="1910625" y="4123375"/>
              <a:ext cx="11425" cy="26700"/>
            </a:xfrm>
            <a:custGeom>
              <a:avLst/>
              <a:gdLst/>
              <a:ahLst/>
              <a:cxnLst/>
              <a:rect l="l" t="t" r="r" b="b"/>
              <a:pathLst>
                <a:path w="457" h="1068" extrusionOk="0">
                  <a:moveTo>
                    <a:pt x="42" y="1"/>
                  </a:moveTo>
                  <a:cubicBezTo>
                    <a:pt x="38" y="1"/>
                    <a:pt x="35" y="2"/>
                    <a:pt x="31" y="4"/>
                  </a:cubicBezTo>
                  <a:cubicBezTo>
                    <a:pt x="1" y="4"/>
                    <a:pt x="31" y="277"/>
                    <a:pt x="123" y="581"/>
                  </a:cubicBezTo>
                  <a:cubicBezTo>
                    <a:pt x="214" y="855"/>
                    <a:pt x="366" y="1067"/>
                    <a:pt x="396" y="1067"/>
                  </a:cubicBezTo>
                  <a:cubicBezTo>
                    <a:pt x="457" y="1067"/>
                    <a:pt x="426" y="794"/>
                    <a:pt x="305" y="520"/>
                  </a:cubicBezTo>
                  <a:cubicBezTo>
                    <a:pt x="219" y="234"/>
                    <a:pt x="106" y="1"/>
                    <a:pt x="4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798;p43">
              <a:extLst>
                <a:ext uri="{FF2B5EF4-FFF2-40B4-BE49-F238E27FC236}">
                  <a16:creationId xmlns:a16="http://schemas.microsoft.com/office/drawing/2014/main" id="{95C7D1D5-A079-98D1-882B-42D525610F21}"/>
                </a:ext>
              </a:extLst>
            </p:cNvPr>
            <p:cNvSpPr/>
            <p:nvPr/>
          </p:nvSpPr>
          <p:spPr>
            <a:xfrm>
              <a:off x="1928125" y="4177400"/>
              <a:ext cx="11400" cy="27375"/>
            </a:xfrm>
            <a:custGeom>
              <a:avLst/>
              <a:gdLst/>
              <a:ahLst/>
              <a:cxnLst/>
              <a:rect l="l" t="t" r="r" b="b"/>
              <a:pathLst>
                <a:path w="456" h="1095" extrusionOk="0">
                  <a:moveTo>
                    <a:pt x="61" y="1"/>
                  </a:moveTo>
                  <a:cubicBezTo>
                    <a:pt x="0" y="31"/>
                    <a:pt x="30" y="274"/>
                    <a:pt x="152" y="578"/>
                  </a:cubicBezTo>
                  <a:cubicBezTo>
                    <a:pt x="243" y="882"/>
                    <a:pt x="365" y="1095"/>
                    <a:pt x="426" y="1095"/>
                  </a:cubicBezTo>
                  <a:cubicBezTo>
                    <a:pt x="456" y="1064"/>
                    <a:pt x="426" y="821"/>
                    <a:pt x="334" y="517"/>
                  </a:cubicBezTo>
                  <a:cubicBezTo>
                    <a:pt x="243" y="213"/>
                    <a:pt x="122" y="1"/>
                    <a:pt x="6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799;p43">
              <a:extLst>
                <a:ext uri="{FF2B5EF4-FFF2-40B4-BE49-F238E27FC236}">
                  <a16:creationId xmlns:a16="http://schemas.microsoft.com/office/drawing/2014/main" id="{1A03DDC5-0677-70D9-E255-2DC16A1ACE22}"/>
                </a:ext>
              </a:extLst>
            </p:cNvPr>
            <p:cNvSpPr/>
            <p:nvPr/>
          </p:nvSpPr>
          <p:spPr>
            <a:xfrm>
              <a:off x="1945600" y="4232050"/>
              <a:ext cx="10650" cy="26675"/>
            </a:xfrm>
            <a:custGeom>
              <a:avLst/>
              <a:gdLst/>
              <a:ahLst/>
              <a:cxnLst/>
              <a:rect l="l" t="t" r="r" b="b"/>
              <a:pathLst>
                <a:path w="426" h="1067" extrusionOk="0">
                  <a:moveTo>
                    <a:pt x="41" y="1"/>
                  </a:moveTo>
                  <a:cubicBezTo>
                    <a:pt x="38" y="1"/>
                    <a:pt x="34" y="1"/>
                    <a:pt x="31" y="3"/>
                  </a:cubicBezTo>
                  <a:cubicBezTo>
                    <a:pt x="0" y="3"/>
                    <a:pt x="31" y="246"/>
                    <a:pt x="122" y="550"/>
                  </a:cubicBezTo>
                  <a:cubicBezTo>
                    <a:pt x="213" y="854"/>
                    <a:pt x="335" y="1067"/>
                    <a:pt x="365" y="1067"/>
                  </a:cubicBezTo>
                  <a:cubicBezTo>
                    <a:pt x="426" y="1067"/>
                    <a:pt x="395" y="793"/>
                    <a:pt x="304" y="520"/>
                  </a:cubicBezTo>
                  <a:cubicBezTo>
                    <a:pt x="218" y="233"/>
                    <a:pt x="105" y="1"/>
                    <a:pt x="4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800;p43">
              <a:extLst>
                <a:ext uri="{FF2B5EF4-FFF2-40B4-BE49-F238E27FC236}">
                  <a16:creationId xmlns:a16="http://schemas.microsoft.com/office/drawing/2014/main" id="{418A3561-A666-17FA-3013-215F72CF2ED8}"/>
                </a:ext>
              </a:extLst>
            </p:cNvPr>
            <p:cNvSpPr/>
            <p:nvPr/>
          </p:nvSpPr>
          <p:spPr>
            <a:xfrm>
              <a:off x="1961550" y="4286075"/>
              <a:ext cx="10650" cy="27375"/>
            </a:xfrm>
            <a:custGeom>
              <a:avLst/>
              <a:gdLst/>
              <a:ahLst/>
              <a:cxnLst/>
              <a:rect l="l" t="t" r="r" b="b"/>
              <a:pathLst>
                <a:path w="426" h="1095" extrusionOk="0">
                  <a:moveTo>
                    <a:pt x="61" y="0"/>
                  </a:moveTo>
                  <a:cubicBezTo>
                    <a:pt x="0" y="31"/>
                    <a:pt x="31" y="274"/>
                    <a:pt x="122" y="578"/>
                  </a:cubicBezTo>
                  <a:cubicBezTo>
                    <a:pt x="213" y="882"/>
                    <a:pt x="335" y="1094"/>
                    <a:pt x="365" y="1094"/>
                  </a:cubicBezTo>
                  <a:cubicBezTo>
                    <a:pt x="426" y="1094"/>
                    <a:pt x="396" y="851"/>
                    <a:pt x="304" y="547"/>
                  </a:cubicBezTo>
                  <a:cubicBezTo>
                    <a:pt x="213" y="243"/>
                    <a:pt x="122" y="0"/>
                    <a:pt x="6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801;p43">
              <a:extLst>
                <a:ext uri="{FF2B5EF4-FFF2-40B4-BE49-F238E27FC236}">
                  <a16:creationId xmlns:a16="http://schemas.microsoft.com/office/drawing/2014/main" id="{EB0F9493-C06E-686B-484F-B75F3E3EA51A}"/>
                </a:ext>
              </a:extLst>
            </p:cNvPr>
            <p:cNvSpPr/>
            <p:nvPr/>
          </p:nvSpPr>
          <p:spPr>
            <a:xfrm>
              <a:off x="1976750" y="4341475"/>
              <a:ext cx="10650" cy="27450"/>
            </a:xfrm>
            <a:custGeom>
              <a:avLst/>
              <a:gdLst/>
              <a:ahLst/>
              <a:cxnLst/>
              <a:rect l="l" t="t" r="r" b="b"/>
              <a:pathLst>
                <a:path w="426" h="1098" extrusionOk="0">
                  <a:moveTo>
                    <a:pt x="72" y="0"/>
                  </a:moveTo>
                  <a:cubicBezTo>
                    <a:pt x="68" y="0"/>
                    <a:pt x="65" y="1"/>
                    <a:pt x="61" y="3"/>
                  </a:cubicBezTo>
                  <a:cubicBezTo>
                    <a:pt x="0" y="3"/>
                    <a:pt x="31" y="277"/>
                    <a:pt x="122" y="581"/>
                  </a:cubicBezTo>
                  <a:cubicBezTo>
                    <a:pt x="213" y="854"/>
                    <a:pt x="304" y="1097"/>
                    <a:pt x="365" y="1097"/>
                  </a:cubicBezTo>
                  <a:cubicBezTo>
                    <a:pt x="426" y="1067"/>
                    <a:pt x="396" y="824"/>
                    <a:pt x="304" y="520"/>
                  </a:cubicBezTo>
                  <a:cubicBezTo>
                    <a:pt x="247" y="233"/>
                    <a:pt x="136" y="0"/>
                    <a:pt x="7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802;p43">
              <a:extLst>
                <a:ext uri="{FF2B5EF4-FFF2-40B4-BE49-F238E27FC236}">
                  <a16:creationId xmlns:a16="http://schemas.microsoft.com/office/drawing/2014/main" id="{CC7FBFC8-4B02-44DD-DB71-33C29123FD38}"/>
                </a:ext>
              </a:extLst>
            </p:cNvPr>
            <p:cNvSpPr/>
            <p:nvPr/>
          </p:nvSpPr>
          <p:spPr>
            <a:xfrm>
              <a:off x="1991950" y="4396250"/>
              <a:ext cx="9900" cy="27375"/>
            </a:xfrm>
            <a:custGeom>
              <a:avLst/>
              <a:gdLst/>
              <a:ahLst/>
              <a:cxnLst/>
              <a:rect l="l" t="t" r="r" b="b"/>
              <a:pathLst>
                <a:path w="396" h="1095" extrusionOk="0">
                  <a:moveTo>
                    <a:pt x="61" y="1"/>
                  </a:moveTo>
                  <a:cubicBezTo>
                    <a:pt x="0" y="1"/>
                    <a:pt x="31" y="274"/>
                    <a:pt x="91" y="578"/>
                  </a:cubicBezTo>
                  <a:cubicBezTo>
                    <a:pt x="183" y="882"/>
                    <a:pt x="274" y="1095"/>
                    <a:pt x="335" y="1095"/>
                  </a:cubicBezTo>
                  <a:cubicBezTo>
                    <a:pt x="395" y="1095"/>
                    <a:pt x="365" y="821"/>
                    <a:pt x="304" y="517"/>
                  </a:cubicBezTo>
                  <a:cubicBezTo>
                    <a:pt x="213" y="213"/>
                    <a:pt x="122" y="1"/>
                    <a:pt x="6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803;p43">
              <a:extLst>
                <a:ext uri="{FF2B5EF4-FFF2-40B4-BE49-F238E27FC236}">
                  <a16:creationId xmlns:a16="http://schemas.microsoft.com/office/drawing/2014/main" id="{900DA042-1F96-942B-AAE4-61A10F7B3D00}"/>
                </a:ext>
              </a:extLst>
            </p:cNvPr>
            <p:cNvSpPr/>
            <p:nvPr/>
          </p:nvSpPr>
          <p:spPr>
            <a:xfrm>
              <a:off x="2006375" y="4451650"/>
              <a:ext cx="9150" cy="27450"/>
            </a:xfrm>
            <a:custGeom>
              <a:avLst/>
              <a:gdLst/>
              <a:ahLst/>
              <a:cxnLst/>
              <a:rect l="l" t="t" r="r" b="b"/>
              <a:pathLst>
                <a:path w="366" h="1098" extrusionOk="0">
                  <a:moveTo>
                    <a:pt x="68" y="1"/>
                  </a:moveTo>
                  <a:cubicBezTo>
                    <a:pt x="65" y="1"/>
                    <a:pt x="63" y="2"/>
                    <a:pt x="62" y="3"/>
                  </a:cubicBezTo>
                  <a:cubicBezTo>
                    <a:pt x="1" y="3"/>
                    <a:pt x="1" y="247"/>
                    <a:pt x="92" y="581"/>
                  </a:cubicBezTo>
                  <a:cubicBezTo>
                    <a:pt x="153" y="885"/>
                    <a:pt x="274" y="1098"/>
                    <a:pt x="335" y="1098"/>
                  </a:cubicBezTo>
                  <a:cubicBezTo>
                    <a:pt x="366" y="1098"/>
                    <a:pt x="366" y="824"/>
                    <a:pt x="274" y="520"/>
                  </a:cubicBezTo>
                  <a:cubicBezTo>
                    <a:pt x="217" y="233"/>
                    <a:pt x="106" y="1"/>
                    <a:pt x="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804;p43">
              <a:extLst>
                <a:ext uri="{FF2B5EF4-FFF2-40B4-BE49-F238E27FC236}">
                  <a16:creationId xmlns:a16="http://schemas.microsoft.com/office/drawing/2014/main" id="{8D2EE5BE-12FC-ECA0-CB63-CC986096FB53}"/>
                </a:ext>
              </a:extLst>
            </p:cNvPr>
            <p:cNvSpPr/>
            <p:nvPr/>
          </p:nvSpPr>
          <p:spPr>
            <a:xfrm>
              <a:off x="2019300" y="4507125"/>
              <a:ext cx="9150" cy="27450"/>
            </a:xfrm>
            <a:custGeom>
              <a:avLst/>
              <a:gdLst/>
              <a:ahLst/>
              <a:cxnLst/>
              <a:rect l="l" t="t" r="r" b="b"/>
              <a:pathLst>
                <a:path w="366" h="1098" extrusionOk="0">
                  <a:moveTo>
                    <a:pt x="67" y="1"/>
                  </a:moveTo>
                  <a:cubicBezTo>
                    <a:pt x="65" y="1"/>
                    <a:pt x="63" y="2"/>
                    <a:pt x="61" y="3"/>
                  </a:cubicBezTo>
                  <a:cubicBezTo>
                    <a:pt x="1" y="3"/>
                    <a:pt x="1" y="277"/>
                    <a:pt x="92" y="581"/>
                  </a:cubicBezTo>
                  <a:cubicBezTo>
                    <a:pt x="153" y="885"/>
                    <a:pt x="244" y="1098"/>
                    <a:pt x="304" y="1098"/>
                  </a:cubicBezTo>
                  <a:cubicBezTo>
                    <a:pt x="365" y="1098"/>
                    <a:pt x="335" y="824"/>
                    <a:pt x="274" y="520"/>
                  </a:cubicBezTo>
                  <a:cubicBezTo>
                    <a:pt x="217" y="233"/>
                    <a:pt x="105" y="1"/>
                    <a:pt x="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805;p43">
              <a:extLst>
                <a:ext uri="{FF2B5EF4-FFF2-40B4-BE49-F238E27FC236}">
                  <a16:creationId xmlns:a16="http://schemas.microsoft.com/office/drawing/2014/main" id="{7F270D5A-4514-CA2E-E33A-5EEE6D4C9DB5}"/>
                </a:ext>
              </a:extLst>
            </p:cNvPr>
            <p:cNvSpPr/>
            <p:nvPr/>
          </p:nvSpPr>
          <p:spPr>
            <a:xfrm>
              <a:off x="2031450" y="4562600"/>
              <a:ext cx="8400" cy="28200"/>
            </a:xfrm>
            <a:custGeom>
              <a:avLst/>
              <a:gdLst/>
              <a:ahLst/>
              <a:cxnLst/>
              <a:rect l="l" t="t" r="r" b="b"/>
              <a:pathLst>
                <a:path w="336" h="1128" extrusionOk="0">
                  <a:moveTo>
                    <a:pt x="72" y="1"/>
                  </a:moveTo>
                  <a:cubicBezTo>
                    <a:pt x="69" y="1"/>
                    <a:pt x="65" y="1"/>
                    <a:pt x="62" y="3"/>
                  </a:cubicBezTo>
                  <a:cubicBezTo>
                    <a:pt x="1" y="3"/>
                    <a:pt x="1" y="277"/>
                    <a:pt x="92" y="581"/>
                  </a:cubicBezTo>
                  <a:cubicBezTo>
                    <a:pt x="153" y="885"/>
                    <a:pt x="244" y="1128"/>
                    <a:pt x="305" y="1128"/>
                  </a:cubicBezTo>
                  <a:cubicBezTo>
                    <a:pt x="335" y="1097"/>
                    <a:pt x="335" y="854"/>
                    <a:pt x="274" y="550"/>
                  </a:cubicBezTo>
                  <a:cubicBezTo>
                    <a:pt x="217" y="235"/>
                    <a:pt x="133" y="1"/>
                    <a:pt x="7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806;p43">
              <a:extLst>
                <a:ext uri="{FF2B5EF4-FFF2-40B4-BE49-F238E27FC236}">
                  <a16:creationId xmlns:a16="http://schemas.microsoft.com/office/drawing/2014/main" id="{1709F258-891C-E033-AE1E-E276B83D30A3}"/>
                </a:ext>
              </a:extLst>
            </p:cNvPr>
            <p:cNvSpPr/>
            <p:nvPr/>
          </p:nvSpPr>
          <p:spPr>
            <a:xfrm>
              <a:off x="2042850" y="4618150"/>
              <a:ext cx="8400" cy="28125"/>
            </a:xfrm>
            <a:custGeom>
              <a:avLst/>
              <a:gdLst/>
              <a:ahLst/>
              <a:cxnLst/>
              <a:rect l="l" t="t" r="r" b="b"/>
              <a:pathLst>
                <a:path w="336" h="1125" extrusionOk="0">
                  <a:moveTo>
                    <a:pt x="92" y="0"/>
                  </a:moveTo>
                  <a:cubicBezTo>
                    <a:pt x="1" y="30"/>
                    <a:pt x="31" y="274"/>
                    <a:pt x="92" y="578"/>
                  </a:cubicBezTo>
                  <a:cubicBezTo>
                    <a:pt x="153" y="882"/>
                    <a:pt x="244" y="1125"/>
                    <a:pt x="305" y="1125"/>
                  </a:cubicBezTo>
                  <a:cubicBezTo>
                    <a:pt x="335" y="1125"/>
                    <a:pt x="335" y="851"/>
                    <a:pt x="274" y="547"/>
                  </a:cubicBezTo>
                  <a:cubicBezTo>
                    <a:pt x="214" y="243"/>
                    <a:pt x="153" y="0"/>
                    <a:pt x="9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807;p43">
              <a:extLst>
                <a:ext uri="{FF2B5EF4-FFF2-40B4-BE49-F238E27FC236}">
                  <a16:creationId xmlns:a16="http://schemas.microsoft.com/office/drawing/2014/main" id="{C9809888-3FB2-DA8E-6A6C-53CCEB523927}"/>
                </a:ext>
              </a:extLst>
            </p:cNvPr>
            <p:cNvSpPr/>
            <p:nvPr/>
          </p:nvSpPr>
          <p:spPr>
            <a:xfrm>
              <a:off x="2053500" y="4674250"/>
              <a:ext cx="6100" cy="13825"/>
            </a:xfrm>
            <a:custGeom>
              <a:avLst/>
              <a:gdLst/>
              <a:ahLst/>
              <a:cxnLst/>
              <a:rect l="l" t="t" r="r" b="b"/>
              <a:pathLst>
                <a:path w="244" h="553" extrusionOk="0">
                  <a:moveTo>
                    <a:pt x="103" y="1"/>
                  </a:moveTo>
                  <a:cubicBezTo>
                    <a:pt x="99" y="1"/>
                    <a:pt x="95" y="2"/>
                    <a:pt x="92" y="5"/>
                  </a:cubicBezTo>
                  <a:cubicBezTo>
                    <a:pt x="31" y="5"/>
                    <a:pt x="0" y="127"/>
                    <a:pt x="31" y="279"/>
                  </a:cubicBezTo>
                  <a:cubicBezTo>
                    <a:pt x="61" y="461"/>
                    <a:pt x="122" y="552"/>
                    <a:pt x="183" y="552"/>
                  </a:cubicBezTo>
                  <a:cubicBezTo>
                    <a:pt x="244" y="552"/>
                    <a:pt x="244" y="400"/>
                    <a:pt x="213" y="248"/>
                  </a:cubicBezTo>
                  <a:cubicBezTo>
                    <a:pt x="213" y="112"/>
                    <a:pt x="140" y="1"/>
                    <a:pt x="10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808;p43">
              <a:extLst>
                <a:ext uri="{FF2B5EF4-FFF2-40B4-BE49-F238E27FC236}">
                  <a16:creationId xmlns:a16="http://schemas.microsoft.com/office/drawing/2014/main" id="{C3FF5AFC-E8D5-8F90-EE7E-7303AC1ED55C}"/>
                </a:ext>
              </a:extLst>
            </p:cNvPr>
            <p:cNvSpPr/>
            <p:nvPr/>
          </p:nvSpPr>
          <p:spPr>
            <a:xfrm>
              <a:off x="1978275" y="4688050"/>
              <a:ext cx="276625" cy="47900"/>
            </a:xfrm>
            <a:custGeom>
              <a:avLst/>
              <a:gdLst/>
              <a:ahLst/>
              <a:cxnLst/>
              <a:rect l="l" t="t" r="r" b="b"/>
              <a:pathLst>
                <a:path w="11065" h="1916" extrusionOk="0">
                  <a:moveTo>
                    <a:pt x="0" y="0"/>
                  </a:moveTo>
                  <a:lnTo>
                    <a:pt x="547" y="1794"/>
                  </a:lnTo>
                  <a:lnTo>
                    <a:pt x="11064" y="1915"/>
                  </a:lnTo>
                  <a:lnTo>
                    <a:pt x="10639" y="183"/>
                  </a:lnTo>
                  <a:lnTo>
                    <a:pt x="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809;p43">
              <a:extLst>
                <a:ext uri="{FF2B5EF4-FFF2-40B4-BE49-F238E27FC236}">
                  <a16:creationId xmlns:a16="http://schemas.microsoft.com/office/drawing/2014/main" id="{50BD35C9-EBE8-846F-B9AD-2258739E5908}"/>
                </a:ext>
              </a:extLst>
            </p:cNvPr>
            <p:cNvSpPr/>
            <p:nvPr/>
          </p:nvSpPr>
          <p:spPr>
            <a:xfrm>
              <a:off x="1635550" y="3542900"/>
              <a:ext cx="401250" cy="1148975"/>
            </a:xfrm>
            <a:custGeom>
              <a:avLst/>
              <a:gdLst/>
              <a:ahLst/>
              <a:cxnLst/>
              <a:rect l="l" t="t" r="r" b="b"/>
              <a:pathLst>
                <a:path w="16050" h="45959" extrusionOk="0">
                  <a:moveTo>
                    <a:pt x="1" y="0"/>
                  </a:moveTo>
                  <a:cubicBezTo>
                    <a:pt x="1" y="31"/>
                    <a:pt x="31" y="61"/>
                    <a:pt x="61" y="122"/>
                  </a:cubicBezTo>
                  <a:lnTo>
                    <a:pt x="213" y="456"/>
                  </a:lnTo>
                  <a:lnTo>
                    <a:pt x="821" y="1733"/>
                  </a:lnTo>
                  <a:cubicBezTo>
                    <a:pt x="1369" y="2888"/>
                    <a:pt x="2128" y="4468"/>
                    <a:pt x="3071" y="6475"/>
                  </a:cubicBezTo>
                  <a:cubicBezTo>
                    <a:pt x="3983" y="8481"/>
                    <a:pt x="5077" y="10852"/>
                    <a:pt x="6262" y="13526"/>
                  </a:cubicBezTo>
                  <a:cubicBezTo>
                    <a:pt x="6840" y="14894"/>
                    <a:pt x="7417" y="16292"/>
                    <a:pt x="8025" y="17782"/>
                  </a:cubicBezTo>
                  <a:cubicBezTo>
                    <a:pt x="8633" y="19241"/>
                    <a:pt x="9180" y="20791"/>
                    <a:pt x="9697" y="22402"/>
                  </a:cubicBezTo>
                  <a:cubicBezTo>
                    <a:pt x="10700" y="25624"/>
                    <a:pt x="11521" y="28724"/>
                    <a:pt x="12281" y="31521"/>
                  </a:cubicBezTo>
                  <a:lnTo>
                    <a:pt x="14256" y="39059"/>
                  </a:lnTo>
                  <a:cubicBezTo>
                    <a:pt x="14803" y="41186"/>
                    <a:pt x="15229" y="42919"/>
                    <a:pt x="15563" y="44104"/>
                  </a:cubicBezTo>
                  <a:cubicBezTo>
                    <a:pt x="15715" y="44712"/>
                    <a:pt x="15837" y="45168"/>
                    <a:pt x="15928" y="45502"/>
                  </a:cubicBezTo>
                  <a:cubicBezTo>
                    <a:pt x="15958" y="45654"/>
                    <a:pt x="15989" y="45746"/>
                    <a:pt x="16019" y="45837"/>
                  </a:cubicBezTo>
                  <a:cubicBezTo>
                    <a:pt x="15989" y="45746"/>
                    <a:pt x="15958" y="45624"/>
                    <a:pt x="15928" y="45472"/>
                  </a:cubicBezTo>
                  <a:cubicBezTo>
                    <a:pt x="15867" y="45138"/>
                    <a:pt x="15746" y="44682"/>
                    <a:pt x="15624" y="44104"/>
                  </a:cubicBezTo>
                  <a:lnTo>
                    <a:pt x="14378" y="38998"/>
                  </a:lnTo>
                  <a:cubicBezTo>
                    <a:pt x="13831" y="36870"/>
                    <a:pt x="13192" y="34317"/>
                    <a:pt x="12433" y="31490"/>
                  </a:cubicBezTo>
                  <a:cubicBezTo>
                    <a:pt x="11673" y="28663"/>
                    <a:pt x="10852" y="25563"/>
                    <a:pt x="9879" y="22341"/>
                  </a:cubicBezTo>
                  <a:cubicBezTo>
                    <a:pt x="9363" y="20730"/>
                    <a:pt x="8785" y="19180"/>
                    <a:pt x="8177" y="17691"/>
                  </a:cubicBezTo>
                  <a:cubicBezTo>
                    <a:pt x="7600" y="16201"/>
                    <a:pt x="6992" y="14803"/>
                    <a:pt x="6414" y="13466"/>
                  </a:cubicBezTo>
                  <a:cubicBezTo>
                    <a:pt x="5229" y="10791"/>
                    <a:pt x="4104" y="8389"/>
                    <a:pt x="3162" y="6414"/>
                  </a:cubicBezTo>
                  <a:cubicBezTo>
                    <a:pt x="2220" y="4408"/>
                    <a:pt x="1429" y="2797"/>
                    <a:pt x="882" y="1702"/>
                  </a:cubicBezTo>
                  <a:lnTo>
                    <a:pt x="244" y="426"/>
                  </a:lnTo>
                  <a:lnTo>
                    <a:pt x="61" y="92"/>
                  </a:lnTo>
                  <a:cubicBezTo>
                    <a:pt x="31" y="31"/>
                    <a:pt x="1" y="0"/>
                    <a:pt x="1" y="0"/>
                  </a:cubicBezTo>
                  <a:close/>
                  <a:moveTo>
                    <a:pt x="16019" y="45837"/>
                  </a:moveTo>
                  <a:cubicBezTo>
                    <a:pt x="16019" y="45898"/>
                    <a:pt x="16019" y="45928"/>
                    <a:pt x="16050" y="45958"/>
                  </a:cubicBezTo>
                  <a:cubicBezTo>
                    <a:pt x="16050" y="45928"/>
                    <a:pt x="16019" y="45867"/>
                    <a:pt x="16019" y="45837"/>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810;p43">
              <a:extLst>
                <a:ext uri="{FF2B5EF4-FFF2-40B4-BE49-F238E27FC236}">
                  <a16:creationId xmlns:a16="http://schemas.microsoft.com/office/drawing/2014/main" id="{8EF3E6E4-04F6-3941-DF25-F4254FBD1CCA}"/>
                </a:ext>
              </a:extLst>
            </p:cNvPr>
            <p:cNvSpPr/>
            <p:nvPr/>
          </p:nvSpPr>
          <p:spPr>
            <a:xfrm>
              <a:off x="1197100" y="4474225"/>
              <a:ext cx="20550" cy="21700"/>
            </a:xfrm>
            <a:custGeom>
              <a:avLst/>
              <a:gdLst/>
              <a:ahLst/>
              <a:cxnLst/>
              <a:rect l="l" t="t" r="r" b="b"/>
              <a:pathLst>
                <a:path w="822" h="868" extrusionOk="0">
                  <a:moveTo>
                    <a:pt x="761" y="1"/>
                  </a:moveTo>
                  <a:cubicBezTo>
                    <a:pt x="681" y="1"/>
                    <a:pt x="520" y="166"/>
                    <a:pt x="335" y="377"/>
                  </a:cubicBezTo>
                  <a:cubicBezTo>
                    <a:pt x="122" y="620"/>
                    <a:pt x="0" y="863"/>
                    <a:pt x="31" y="863"/>
                  </a:cubicBezTo>
                  <a:cubicBezTo>
                    <a:pt x="36" y="866"/>
                    <a:pt x="42" y="867"/>
                    <a:pt x="49" y="867"/>
                  </a:cubicBezTo>
                  <a:cubicBezTo>
                    <a:pt x="123" y="867"/>
                    <a:pt x="292" y="721"/>
                    <a:pt x="487" y="499"/>
                  </a:cubicBezTo>
                  <a:cubicBezTo>
                    <a:pt x="699" y="255"/>
                    <a:pt x="821" y="43"/>
                    <a:pt x="791" y="12"/>
                  </a:cubicBezTo>
                  <a:cubicBezTo>
                    <a:pt x="783" y="4"/>
                    <a:pt x="773" y="1"/>
                    <a:pt x="76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811;p43">
              <a:extLst>
                <a:ext uri="{FF2B5EF4-FFF2-40B4-BE49-F238E27FC236}">
                  <a16:creationId xmlns:a16="http://schemas.microsoft.com/office/drawing/2014/main" id="{2C2D2532-173F-1BE1-C243-2D7711EAB4D1}"/>
                </a:ext>
              </a:extLst>
            </p:cNvPr>
            <p:cNvSpPr/>
            <p:nvPr/>
          </p:nvSpPr>
          <p:spPr>
            <a:xfrm>
              <a:off x="1233575" y="4430350"/>
              <a:ext cx="20550" cy="22250"/>
            </a:xfrm>
            <a:custGeom>
              <a:avLst/>
              <a:gdLst/>
              <a:ahLst/>
              <a:cxnLst/>
              <a:rect l="l" t="t" r="r" b="b"/>
              <a:pathLst>
                <a:path w="822" h="890" extrusionOk="0">
                  <a:moveTo>
                    <a:pt x="773" y="0"/>
                  </a:moveTo>
                  <a:cubicBezTo>
                    <a:pt x="699" y="0"/>
                    <a:pt x="529" y="147"/>
                    <a:pt x="335" y="369"/>
                  </a:cubicBezTo>
                  <a:cubicBezTo>
                    <a:pt x="152" y="612"/>
                    <a:pt x="0" y="855"/>
                    <a:pt x="61" y="886"/>
                  </a:cubicBezTo>
                  <a:cubicBezTo>
                    <a:pt x="66" y="888"/>
                    <a:pt x="71" y="889"/>
                    <a:pt x="76" y="889"/>
                  </a:cubicBezTo>
                  <a:cubicBezTo>
                    <a:pt x="149" y="889"/>
                    <a:pt x="318" y="716"/>
                    <a:pt x="487" y="491"/>
                  </a:cubicBezTo>
                  <a:cubicBezTo>
                    <a:pt x="699" y="248"/>
                    <a:pt x="821" y="35"/>
                    <a:pt x="791" y="4"/>
                  </a:cubicBezTo>
                  <a:cubicBezTo>
                    <a:pt x="785" y="2"/>
                    <a:pt x="779" y="0"/>
                    <a:pt x="77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812;p43">
              <a:extLst>
                <a:ext uri="{FF2B5EF4-FFF2-40B4-BE49-F238E27FC236}">
                  <a16:creationId xmlns:a16="http://schemas.microsoft.com/office/drawing/2014/main" id="{B89C7D39-C2A3-A60E-C207-0B3F31D6A5A0}"/>
                </a:ext>
              </a:extLst>
            </p:cNvPr>
            <p:cNvSpPr/>
            <p:nvPr/>
          </p:nvSpPr>
          <p:spPr>
            <a:xfrm>
              <a:off x="1270050" y="4386075"/>
              <a:ext cx="19775" cy="22450"/>
            </a:xfrm>
            <a:custGeom>
              <a:avLst/>
              <a:gdLst/>
              <a:ahLst/>
              <a:cxnLst/>
              <a:rect l="l" t="t" r="r" b="b"/>
              <a:pathLst>
                <a:path w="791" h="898" extrusionOk="0">
                  <a:moveTo>
                    <a:pt x="739" y="1"/>
                  </a:moveTo>
                  <a:cubicBezTo>
                    <a:pt x="674" y="1"/>
                    <a:pt x="493" y="166"/>
                    <a:pt x="335" y="377"/>
                  </a:cubicBezTo>
                  <a:cubicBezTo>
                    <a:pt x="122" y="620"/>
                    <a:pt x="0" y="863"/>
                    <a:pt x="31" y="894"/>
                  </a:cubicBezTo>
                  <a:cubicBezTo>
                    <a:pt x="35" y="896"/>
                    <a:pt x="40" y="897"/>
                    <a:pt x="46" y="897"/>
                  </a:cubicBezTo>
                  <a:cubicBezTo>
                    <a:pt x="118" y="897"/>
                    <a:pt x="290" y="724"/>
                    <a:pt x="487" y="499"/>
                  </a:cubicBezTo>
                  <a:cubicBezTo>
                    <a:pt x="669" y="256"/>
                    <a:pt x="791" y="43"/>
                    <a:pt x="760" y="12"/>
                  </a:cubicBezTo>
                  <a:cubicBezTo>
                    <a:pt x="756" y="4"/>
                    <a:pt x="749" y="1"/>
                    <a:pt x="73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813;p43">
              <a:extLst>
                <a:ext uri="{FF2B5EF4-FFF2-40B4-BE49-F238E27FC236}">
                  <a16:creationId xmlns:a16="http://schemas.microsoft.com/office/drawing/2014/main" id="{9DEDD748-DF61-067F-2719-A3AA25845896}"/>
                </a:ext>
              </a:extLst>
            </p:cNvPr>
            <p:cNvSpPr/>
            <p:nvPr/>
          </p:nvSpPr>
          <p:spPr>
            <a:xfrm>
              <a:off x="1305750" y="4341450"/>
              <a:ext cx="19800" cy="22250"/>
            </a:xfrm>
            <a:custGeom>
              <a:avLst/>
              <a:gdLst/>
              <a:ahLst/>
              <a:cxnLst/>
              <a:rect l="l" t="t" r="r" b="b"/>
              <a:pathLst>
                <a:path w="792" h="890" extrusionOk="0">
                  <a:moveTo>
                    <a:pt x="743" y="0"/>
                  </a:moveTo>
                  <a:cubicBezTo>
                    <a:pt x="669" y="0"/>
                    <a:pt x="500" y="146"/>
                    <a:pt x="305" y="369"/>
                  </a:cubicBezTo>
                  <a:cubicBezTo>
                    <a:pt x="123" y="642"/>
                    <a:pt x="1" y="855"/>
                    <a:pt x="31" y="886"/>
                  </a:cubicBezTo>
                  <a:cubicBezTo>
                    <a:pt x="37" y="888"/>
                    <a:pt x="43" y="889"/>
                    <a:pt x="49" y="889"/>
                  </a:cubicBezTo>
                  <a:cubicBezTo>
                    <a:pt x="123" y="889"/>
                    <a:pt x="293" y="743"/>
                    <a:pt x="487" y="521"/>
                  </a:cubicBezTo>
                  <a:cubicBezTo>
                    <a:pt x="670" y="278"/>
                    <a:pt x="791" y="34"/>
                    <a:pt x="761" y="4"/>
                  </a:cubicBezTo>
                  <a:cubicBezTo>
                    <a:pt x="756" y="1"/>
                    <a:pt x="750" y="0"/>
                    <a:pt x="74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814;p43">
              <a:extLst>
                <a:ext uri="{FF2B5EF4-FFF2-40B4-BE49-F238E27FC236}">
                  <a16:creationId xmlns:a16="http://schemas.microsoft.com/office/drawing/2014/main" id="{73ABF0A1-9156-2806-B127-70BE042EE32D}"/>
                </a:ext>
              </a:extLst>
            </p:cNvPr>
            <p:cNvSpPr/>
            <p:nvPr/>
          </p:nvSpPr>
          <p:spPr>
            <a:xfrm>
              <a:off x="1340725" y="4296625"/>
              <a:ext cx="20525" cy="22425"/>
            </a:xfrm>
            <a:custGeom>
              <a:avLst/>
              <a:gdLst/>
              <a:ahLst/>
              <a:cxnLst/>
              <a:rect l="l" t="t" r="r" b="b"/>
              <a:pathLst>
                <a:path w="821" h="897" extrusionOk="0">
                  <a:moveTo>
                    <a:pt x="751" y="0"/>
                  </a:moveTo>
                  <a:cubicBezTo>
                    <a:pt x="699" y="0"/>
                    <a:pt x="504" y="174"/>
                    <a:pt x="335" y="399"/>
                  </a:cubicBezTo>
                  <a:cubicBezTo>
                    <a:pt x="152" y="642"/>
                    <a:pt x="0" y="855"/>
                    <a:pt x="61" y="885"/>
                  </a:cubicBezTo>
                  <a:cubicBezTo>
                    <a:pt x="69" y="893"/>
                    <a:pt x="79" y="897"/>
                    <a:pt x="91" y="897"/>
                  </a:cubicBezTo>
                  <a:cubicBezTo>
                    <a:pt x="170" y="897"/>
                    <a:pt x="328" y="732"/>
                    <a:pt x="486" y="520"/>
                  </a:cubicBezTo>
                  <a:cubicBezTo>
                    <a:pt x="699" y="277"/>
                    <a:pt x="821" y="34"/>
                    <a:pt x="760" y="4"/>
                  </a:cubicBezTo>
                  <a:cubicBezTo>
                    <a:pt x="758" y="1"/>
                    <a:pt x="755" y="0"/>
                    <a:pt x="7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815;p43">
              <a:extLst>
                <a:ext uri="{FF2B5EF4-FFF2-40B4-BE49-F238E27FC236}">
                  <a16:creationId xmlns:a16="http://schemas.microsoft.com/office/drawing/2014/main" id="{1EC0E4B8-0A4F-4344-B2D6-E2A8C92EEBDB}"/>
                </a:ext>
              </a:extLst>
            </p:cNvPr>
            <p:cNvSpPr/>
            <p:nvPr/>
          </p:nvSpPr>
          <p:spPr>
            <a:xfrm>
              <a:off x="1376425" y="4251800"/>
              <a:ext cx="19800" cy="22975"/>
            </a:xfrm>
            <a:custGeom>
              <a:avLst/>
              <a:gdLst/>
              <a:ahLst/>
              <a:cxnLst/>
              <a:rect l="l" t="t" r="r" b="b"/>
              <a:pathLst>
                <a:path w="792" h="919" extrusionOk="0">
                  <a:moveTo>
                    <a:pt x="745" y="0"/>
                  </a:moveTo>
                  <a:cubicBezTo>
                    <a:pt x="673" y="0"/>
                    <a:pt x="504" y="173"/>
                    <a:pt x="335" y="399"/>
                  </a:cubicBezTo>
                  <a:cubicBezTo>
                    <a:pt x="122" y="642"/>
                    <a:pt x="1" y="854"/>
                    <a:pt x="62" y="915"/>
                  </a:cubicBezTo>
                  <a:cubicBezTo>
                    <a:pt x="64" y="917"/>
                    <a:pt x="67" y="919"/>
                    <a:pt x="71" y="919"/>
                  </a:cubicBezTo>
                  <a:cubicBezTo>
                    <a:pt x="119" y="919"/>
                    <a:pt x="290" y="745"/>
                    <a:pt x="487" y="520"/>
                  </a:cubicBezTo>
                  <a:cubicBezTo>
                    <a:pt x="669" y="277"/>
                    <a:pt x="791" y="64"/>
                    <a:pt x="761" y="3"/>
                  </a:cubicBezTo>
                  <a:cubicBezTo>
                    <a:pt x="756" y="1"/>
                    <a:pt x="751" y="0"/>
                    <a:pt x="74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816;p43">
              <a:extLst>
                <a:ext uri="{FF2B5EF4-FFF2-40B4-BE49-F238E27FC236}">
                  <a16:creationId xmlns:a16="http://schemas.microsoft.com/office/drawing/2014/main" id="{C4451220-C0FE-EEFB-EEF1-42185F50D6C2}"/>
                </a:ext>
              </a:extLst>
            </p:cNvPr>
            <p:cNvSpPr/>
            <p:nvPr/>
          </p:nvSpPr>
          <p:spPr>
            <a:xfrm>
              <a:off x="1411375" y="4207700"/>
              <a:ext cx="20550" cy="22250"/>
            </a:xfrm>
            <a:custGeom>
              <a:avLst/>
              <a:gdLst/>
              <a:ahLst/>
              <a:cxnLst/>
              <a:rect l="l" t="t" r="r" b="b"/>
              <a:pathLst>
                <a:path w="822" h="890" extrusionOk="0">
                  <a:moveTo>
                    <a:pt x="780" y="1"/>
                  </a:moveTo>
                  <a:cubicBezTo>
                    <a:pt x="725" y="1"/>
                    <a:pt x="533" y="147"/>
                    <a:pt x="366" y="369"/>
                  </a:cubicBezTo>
                  <a:cubicBezTo>
                    <a:pt x="153" y="612"/>
                    <a:pt x="1" y="856"/>
                    <a:pt x="62" y="886"/>
                  </a:cubicBezTo>
                  <a:cubicBezTo>
                    <a:pt x="67" y="889"/>
                    <a:pt x="73" y="890"/>
                    <a:pt x="80" y="890"/>
                  </a:cubicBezTo>
                  <a:cubicBezTo>
                    <a:pt x="154" y="890"/>
                    <a:pt x="323" y="744"/>
                    <a:pt x="518" y="521"/>
                  </a:cubicBezTo>
                  <a:cubicBezTo>
                    <a:pt x="700" y="278"/>
                    <a:pt x="822" y="35"/>
                    <a:pt x="791" y="4"/>
                  </a:cubicBezTo>
                  <a:cubicBezTo>
                    <a:pt x="789" y="2"/>
                    <a:pt x="785" y="1"/>
                    <a:pt x="7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817;p43">
              <a:extLst>
                <a:ext uri="{FF2B5EF4-FFF2-40B4-BE49-F238E27FC236}">
                  <a16:creationId xmlns:a16="http://schemas.microsoft.com/office/drawing/2014/main" id="{C8829EAF-56BA-2D0D-00F5-84F63F506C8B}"/>
                </a:ext>
              </a:extLst>
            </p:cNvPr>
            <p:cNvSpPr/>
            <p:nvPr/>
          </p:nvSpPr>
          <p:spPr>
            <a:xfrm>
              <a:off x="1447850" y="4163650"/>
              <a:ext cx="20550" cy="22225"/>
            </a:xfrm>
            <a:custGeom>
              <a:avLst/>
              <a:gdLst/>
              <a:ahLst/>
              <a:cxnLst/>
              <a:rect l="l" t="t" r="r" b="b"/>
              <a:pathLst>
                <a:path w="822" h="889" extrusionOk="0">
                  <a:moveTo>
                    <a:pt x="776" y="0"/>
                  </a:moveTo>
                  <a:cubicBezTo>
                    <a:pt x="704" y="0"/>
                    <a:pt x="532" y="173"/>
                    <a:pt x="335" y="399"/>
                  </a:cubicBezTo>
                  <a:cubicBezTo>
                    <a:pt x="123" y="642"/>
                    <a:pt x="1" y="855"/>
                    <a:pt x="62" y="885"/>
                  </a:cubicBezTo>
                  <a:cubicBezTo>
                    <a:pt x="64" y="887"/>
                    <a:pt x="67" y="888"/>
                    <a:pt x="71" y="888"/>
                  </a:cubicBezTo>
                  <a:cubicBezTo>
                    <a:pt x="123" y="888"/>
                    <a:pt x="318" y="717"/>
                    <a:pt x="487" y="520"/>
                  </a:cubicBezTo>
                  <a:cubicBezTo>
                    <a:pt x="700" y="277"/>
                    <a:pt x="822" y="34"/>
                    <a:pt x="791" y="4"/>
                  </a:cubicBezTo>
                  <a:cubicBezTo>
                    <a:pt x="787" y="1"/>
                    <a:pt x="782" y="0"/>
                    <a:pt x="77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818;p43">
              <a:extLst>
                <a:ext uri="{FF2B5EF4-FFF2-40B4-BE49-F238E27FC236}">
                  <a16:creationId xmlns:a16="http://schemas.microsoft.com/office/drawing/2014/main" id="{8E4F7737-D347-953C-7BA1-A485477AD2AA}"/>
                </a:ext>
              </a:extLst>
            </p:cNvPr>
            <p:cNvSpPr/>
            <p:nvPr/>
          </p:nvSpPr>
          <p:spPr>
            <a:xfrm>
              <a:off x="1484325" y="4120325"/>
              <a:ext cx="21325" cy="22225"/>
            </a:xfrm>
            <a:custGeom>
              <a:avLst/>
              <a:gdLst/>
              <a:ahLst/>
              <a:cxnLst/>
              <a:rect l="l" t="t" r="r" b="b"/>
              <a:pathLst>
                <a:path w="853" h="889" extrusionOk="0">
                  <a:moveTo>
                    <a:pt x="782" y="1"/>
                  </a:moveTo>
                  <a:cubicBezTo>
                    <a:pt x="730" y="1"/>
                    <a:pt x="535" y="172"/>
                    <a:pt x="366" y="369"/>
                  </a:cubicBezTo>
                  <a:cubicBezTo>
                    <a:pt x="153" y="612"/>
                    <a:pt x="1" y="855"/>
                    <a:pt x="62" y="885"/>
                  </a:cubicBezTo>
                  <a:cubicBezTo>
                    <a:pt x="64" y="888"/>
                    <a:pt x="67" y="889"/>
                    <a:pt x="71" y="889"/>
                  </a:cubicBezTo>
                  <a:cubicBezTo>
                    <a:pt x="123" y="889"/>
                    <a:pt x="318" y="716"/>
                    <a:pt x="487" y="490"/>
                  </a:cubicBezTo>
                  <a:cubicBezTo>
                    <a:pt x="700" y="247"/>
                    <a:pt x="852" y="34"/>
                    <a:pt x="791" y="4"/>
                  </a:cubicBezTo>
                  <a:cubicBezTo>
                    <a:pt x="789" y="2"/>
                    <a:pt x="786" y="1"/>
                    <a:pt x="78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819;p43">
              <a:extLst>
                <a:ext uri="{FF2B5EF4-FFF2-40B4-BE49-F238E27FC236}">
                  <a16:creationId xmlns:a16="http://schemas.microsoft.com/office/drawing/2014/main" id="{5C2F01D0-4403-7DED-0F63-3AAC4A67E862}"/>
                </a:ext>
              </a:extLst>
            </p:cNvPr>
            <p:cNvSpPr/>
            <p:nvPr/>
          </p:nvSpPr>
          <p:spPr>
            <a:xfrm>
              <a:off x="1521575" y="4077000"/>
              <a:ext cx="20550" cy="22250"/>
            </a:xfrm>
            <a:custGeom>
              <a:avLst/>
              <a:gdLst/>
              <a:ahLst/>
              <a:cxnLst/>
              <a:rect l="l" t="t" r="r" b="b"/>
              <a:pathLst>
                <a:path w="822" h="890" extrusionOk="0">
                  <a:moveTo>
                    <a:pt x="773" y="1"/>
                  </a:moveTo>
                  <a:cubicBezTo>
                    <a:pt x="699" y="1"/>
                    <a:pt x="529" y="147"/>
                    <a:pt x="335" y="369"/>
                  </a:cubicBezTo>
                  <a:cubicBezTo>
                    <a:pt x="122" y="612"/>
                    <a:pt x="0" y="855"/>
                    <a:pt x="61" y="886"/>
                  </a:cubicBezTo>
                  <a:cubicBezTo>
                    <a:pt x="66" y="888"/>
                    <a:pt x="71" y="889"/>
                    <a:pt x="76" y="889"/>
                  </a:cubicBezTo>
                  <a:cubicBezTo>
                    <a:pt x="145" y="889"/>
                    <a:pt x="290" y="716"/>
                    <a:pt x="487" y="491"/>
                  </a:cubicBezTo>
                  <a:cubicBezTo>
                    <a:pt x="699" y="248"/>
                    <a:pt x="821" y="35"/>
                    <a:pt x="791" y="4"/>
                  </a:cubicBezTo>
                  <a:cubicBezTo>
                    <a:pt x="785" y="2"/>
                    <a:pt x="779" y="1"/>
                    <a:pt x="77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820;p43">
              <a:extLst>
                <a:ext uri="{FF2B5EF4-FFF2-40B4-BE49-F238E27FC236}">
                  <a16:creationId xmlns:a16="http://schemas.microsoft.com/office/drawing/2014/main" id="{46349342-CBCD-A6B8-E1C8-F86E9C7B4B6E}"/>
                </a:ext>
              </a:extLst>
            </p:cNvPr>
            <p:cNvSpPr/>
            <p:nvPr/>
          </p:nvSpPr>
          <p:spPr>
            <a:xfrm>
              <a:off x="1558800" y="4032725"/>
              <a:ext cx="19800" cy="22450"/>
            </a:xfrm>
            <a:custGeom>
              <a:avLst/>
              <a:gdLst/>
              <a:ahLst/>
              <a:cxnLst/>
              <a:rect l="l" t="t" r="r" b="b"/>
              <a:pathLst>
                <a:path w="792" h="898" extrusionOk="0">
                  <a:moveTo>
                    <a:pt x="731" y="1"/>
                  </a:moveTo>
                  <a:cubicBezTo>
                    <a:pt x="651" y="1"/>
                    <a:pt x="489" y="166"/>
                    <a:pt x="305" y="377"/>
                  </a:cubicBezTo>
                  <a:cubicBezTo>
                    <a:pt x="122" y="620"/>
                    <a:pt x="1" y="833"/>
                    <a:pt x="31" y="894"/>
                  </a:cubicBezTo>
                  <a:cubicBezTo>
                    <a:pt x="36" y="896"/>
                    <a:pt x="41" y="897"/>
                    <a:pt x="46" y="897"/>
                  </a:cubicBezTo>
                  <a:cubicBezTo>
                    <a:pt x="119" y="897"/>
                    <a:pt x="288" y="724"/>
                    <a:pt x="457" y="499"/>
                  </a:cubicBezTo>
                  <a:cubicBezTo>
                    <a:pt x="669" y="256"/>
                    <a:pt x="791" y="43"/>
                    <a:pt x="761" y="12"/>
                  </a:cubicBezTo>
                  <a:cubicBezTo>
                    <a:pt x="753" y="4"/>
                    <a:pt x="743" y="1"/>
                    <a:pt x="7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821;p43">
              <a:extLst>
                <a:ext uri="{FF2B5EF4-FFF2-40B4-BE49-F238E27FC236}">
                  <a16:creationId xmlns:a16="http://schemas.microsoft.com/office/drawing/2014/main" id="{6E73A1F0-E1B0-246C-6761-462082CBA6EA}"/>
                </a:ext>
              </a:extLst>
            </p:cNvPr>
            <p:cNvSpPr/>
            <p:nvPr/>
          </p:nvSpPr>
          <p:spPr>
            <a:xfrm>
              <a:off x="1592250" y="3982050"/>
              <a:ext cx="9900" cy="27450"/>
            </a:xfrm>
            <a:custGeom>
              <a:avLst/>
              <a:gdLst/>
              <a:ahLst/>
              <a:cxnLst/>
              <a:rect l="l" t="t" r="r" b="b"/>
              <a:pathLst>
                <a:path w="396" h="1098" extrusionOk="0">
                  <a:moveTo>
                    <a:pt x="354" y="0"/>
                  </a:moveTo>
                  <a:cubicBezTo>
                    <a:pt x="290" y="0"/>
                    <a:pt x="179" y="233"/>
                    <a:pt x="122" y="520"/>
                  </a:cubicBezTo>
                  <a:cubicBezTo>
                    <a:pt x="91" y="641"/>
                    <a:pt x="61" y="793"/>
                    <a:pt x="31" y="915"/>
                  </a:cubicBezTo>
                  <a:cubicBezTo>
                    <a:pt x="0" y="1006"/>
                    <a:pt x="0" y="1067"/>
                    <a:pt x="31" y="1097"/>
                  </a:cubicBezTo>
                  <a:cubicBezTo>
                    <a:pt x="61" y="1097"/>
                    <a:pt x="122" y="1036"/>
                    <a:pt x="152" y="945"/>
                  </a:cubicBezTo>
                  <a:cubicBezTo>
                    <a:pt x="213" y="824"/>
                    <a:pt x="274" y="702"/>
                    <a:pt x="304" y="580"/>
                  </a:cubicBezTo>
                  <a:cubicBezTo>
                    <a:pt x="395" y="277"/>
                    <a:pt x="395" y="3"/>
                    <a:pt x="365" y="3"/>
                  </a:cubicBezTo>
                  <a:cubicBezTo>
                    <a:pt x="361" y="1"/>
                    <a:pt x="358" y="0"/>
                    <a:pt x="35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822;p43">
              <a:extLst>
                <a:ext uri="{FF2B5EF4-FFF2-40B4-BE49-F238E27FC236}">
                  <a16:creationId xmlns:a16="http://schemas.microsoft.com/office/drawing/2014/main" id="{5BCC1426-362A-438D-3D43-C7B99415F365}"/>
                </a:ext>
              </a:extLst>
            </p:cNvPr>
            <p:cNvSpPr/>
            <p:nvPr/>
          </p:nvSpPr>
          <p:spPr>
            <a:xfrm>
              <a:off x="1606675" y="3926575"/>
              <a:ext cx="9150" cy="27500"/>
            </a:xfrm>
            <a:custGeom>
              <a:avLst/>
              <a:gdLst/>
              <a:ahLst/>
              <a:cxnLst/>
              <a:rect l="l" t="t" r="r" b="b"/>
              <a:pathLst>
                <a:path w="366" h="1100" extrusionOk="0">
                  <a:moveTo>
                    <a:pt x="299" y="1"/>
                  </a:moveTo>
                  <a:cubicBezTo>
                    <a:pt x="261" y="1"/>
                    <a:pt x="149" y="233"/>
                    <a:pt x="92" y="520"/>
                  </a:cubicBezTo>
                  <a:cubicBezTo>
                    <a:pt x="31" y="824"/>
                    <a:pt x="1" y="1097"/>
                    <a:pt x="61" y="1097"/>
                  </a:cubicBezTo>
                  <a:cubicBezTo>
                    <a:pt x="65" y="1099"/>
                    <a:pt x="68" y="1100"/>
                    <a:pt x="72" y="1100"/>
                  </a:cubicBezTo>
                  <a:cubicBezTo>
                    <a:pt x="133" y="1100"/>
                    <a:pt x="217" y="867"/>
                    <a:pt x="274" y="581"/>
                  </a:cubicBezTo>
                  <a:cubicBezTo>
                    <a:pt x="365" y="277"/>
                    <a:pt x="365" y="3"/>
                    <a:pt x="305" y="3"/>
                  </a:cubicBezTo>
                  <a:cubicBezTo>
                    <a:pt x="303" y="1"/>
                    <a:pt x="301" y="1"/>
                    <a:pt x="29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823;p43">
              <a:extLst>
                <a:ext uri="{FF2B5EF4-FFF2-40B4-BE49-F238E27FC236}">
                  <a16:creationId xmlns:a16="http://schemas.microsoft.com/office/drawing/2014/main" id="{CD41E739-778D-9096-E07A-628DE83B871E}"/>
                </a:ext>
              </a:extLst>
            </p:cNvPr>
            <p:cNvSpPr/>
            <p:nvPr/>
          </p:nvSpPr>
          <p:spPr>
            <a:xfrm>
              <a:off x="1619600" y="3870400"/>
              <a:ext cx="7625" cy="28150"/>
            </a:xfrm>
            <a:custGeom>
              <a:avLst/>
              <a:gdLst/>
              <a:ahLst/>
              <a:cxnLst/>
              <a:rect l="l" t="t" r="r" b="b"/>
              <a:pathLst>
                <a:path w="305" h="1126" extrusionOk="0">
                  <a:moveTo>
                    <a:pt x="274" y="1"/>
                  </a:moveTo>
                  <a:cubicBezTo>
                    <a:pt x="213" y="1"/>
                    <a:pt x="122" y="244"/>
                    <a:pt x="61" y="548"/>
                  </a:cubicBezTo>
                  <a:cubicBezTo>
                    <a:pt x="0" y="852"/>
                    <a:pt x="0" y="1125"/>
                    <a:pt x="61" y="1125"/>
                  </a:cubicBezTo>
                  <a:cubicBezTo>
                    <a:pt x="122" y="1125"/>
                    <a:pt x="213" y="913"/>
                    <a:pt x="274" y="578"/>
                  </a:cubicBezTo>
                  <a:cubicBezTo>
                    <a:pt x="304" y="274"/>
                    <a:pt x="304" y="1"/>
                    <a:pt x="2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824;p43">
              <a:extLst>
                <a:ext uri="{FF2B5EF4-FFF2-40B4-BE49-F238E27FC236}">
                  <a16:creationId xmlns:a16="http://schemas.microsoft.com/office/drawing/2014/main" id="{53AFDE8D-528B-3B21-00AF-3DC433DA24D5}"/>
                </a:ext>
              </a:extLst>
            </p:cNvPr>
            <p:cNvSpPr/>
            <p:nvPr/>
          </p:nvSpPr>
          <p:spPr>
            <a:xfrm>
              <a:off x="1630225" y="3814175"/>
              <a:ext cx="7625" cy="28150"/>
            </a:xfrm>
            <a:custGeom>
              <a:avLst/>
              <a:gdLst/>
              <a:ahLst/>
              <a:cxnLst/>
              <a:rect l="l" t="t" r="r" b="b"/>
              <a:pathLst>
                <a:path w="305" h="1126" extrusionOk="0">
                  <a:moveTo>
                    <a:pt x="244" y="1"/>
                  </a:moveTo>
                  <a:cubicBezTo>
                    <a:pt x="183" y="1"/>
                    <a:pt x="92" y="244"/>
                    <a:pt x="31" y="548"/>
                  </a:cubicBezTo>
                  <a:cubicBezTo>
                    <a:pt x="1" y="852"/>
                    <a:pt x="1" y="1125"/>
                    <a:pt x="31" y="1125"/>
                  </a:cubicBezTo>
                  <a:cubicBezTo>
                    <a:pt x="92" y="1125"/>
                    <a:pt x="183" y="882"/>
                    <a:pt x="244" y="578"/>
                  </a:cubicBezTo>
                  <a:cubicBezTo>
                    <a:pt x="305" y="274"/>
                    <a:pt x="305" y="1"/>
                    <a:pt x="2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825;p43">
              <a:extLst>
                <a:ext uri="{FF2B5EF4-FFF2-40B4-BE49-F238E27FC236}">
                  <a16:creationId xmlns:a16="http://schemas.microsoft.com/office/drawing/2014/main" id="{542AECFF-924C-6D8F-6904-155471880A31}"/>
                </a:ext>
              </a:extLst>
            </p:cNvPr>
            <p:cNvSpPr/>
            <p:nvPr/>
          </p:nvSpPr>
          <p:spPr>
            <a:xfrm>
              <a:off x="1639350" y="3758650"/>
              <a:ext cx="7625" cy="27500"/>
            </a:xfrm>
            <a:custGeom>
              <a:avLst/>
              <a:gdLst/>
              <a:ahLst/>
              <a:cxnLst/>
              <a:rect l="l" t="t" r="r" b="b"/>
              <a:pathLst>
                <a:path w="305" h="1100" extrusionOk="0">
                  <a:moveTo>
                    <a:pt x="233" y="0"/>
                  </a:moveTo>
                  <a:cubicBezTo>
                    <a:pt x="176" y="0"/>
                    <a:pt x="119" y="233"/>
                    <a:pt x="61" y="519"/>
                  </a:cubicBezTo>
                  <a:cubicBezTo>
                    <a:pt x="1" y="854"/>
                    <a:pt x="1" y="1097"/>
                    <a:pt x="61" y="1097"/>
                  </a:cubicBezTo>
                  <a:cubicBezTo>
                    <a:pt x="63" y="1099"/>
                    <a:pt x="65" y="1099"/>
                    <a:pt x="67" y="1099"/>
                  </a:cubicBezTo>
                  <a:cubicBezTo>
                    <a:pt x="102" y="1099"/>
                    <a:pt x="187" y="867"/>
                    <a:pt x="244" y="580"/>
                  </a:cubicBezTo>
                  <a:cubicBezTo>
                    <a:pt x="305" y="246"/>
                    <a:pt x="305" y="3"/>
                    <a:pt x="244" y="3"/>
                  </a:cubicBezTo>
                  <a:cubicBezTo>
                    <a:pt x="240" y="1"/>
                    <a:pt x="237" y="0"/>
                    <a:pt x="23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826;p43">
              <a:extLst>
                <a:ext uri="{FF2B5EF4-FFF2-40B4-BE49-F238E27FC236}">
                  <a16:creationId xmlns:a16="http://schemas.microsoft.com/office/drawing/2014/main" id="{9AD87433-D51C-373E-0BB0-AD3FC0520726}"/>
                </a:ext>
              </a:extLst>
            </p:cNvPr>
            <p:cNvSpPr/>
            <p:nvPr/>
          </p:nvSpPr>
          <p:spPr>
            <a:xfrm>
              <a:off x="1648475" y="3710825"/>
              <a:ext cx="6850" cy="19800"/>
            </a:xfrm>
            <a:custGeom>
              <a:avLst/>
              <a:gdLst/>
              <a:ahLst/>
              <a:cxnLst/>
              <a:rect l="l" t="t" r="r" b="b"/>
              <a:pathLst>
                <a:path w="274" h="792" extrusionOk="0">
                  <a:moveTo>
                    <a:pt x="213" y="1"/>
                  </a:moveTo>
                  <a:cubicBezTo>
                    <a:pt x="152" y="1"/>
                    <a:pt x="61" y="153"/>
                    <a:pt x="31" y="365"/>
                  </a:cubicBezTo>
                  <a:cubicBezTo>
                    <a:pt x="0" y="609"/>
                    <a:pt x="0" y="791"/>
                    <a:pt x="61" y="791"/>
                  </a:cubicBezTo>
                  <a:cubicBezTo>
                    <a:pt x="122" y="791"/>
                    <a:pt x="213" y="609"/>
                    <a:pt x="244" y="396"/>
                  </a:cubicBezTo>
                  <a:cubicBezTo>
                    <a:pt x="274" y="183"/>
                    <a:pt x="244" y="1"/>
                    <a:pt x="2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827;p43">
              <a:extLst>
                <a:ext uri="{FF2B5EF4-FFF2-40B4-BE49-F238E27FC236}">
                  <a16:creationId xmlns:a16="http://schemas.microsoft.com/office/drawing/2014/main" id="{05DCFDB1-6793-75C0-4B52-186581AAD015}"/>
                </a:ext>
              </a:extLst>
            </p:cNvPr>
            <p:cNvSpPr/>
            <p:nvPr/>
          </p:nvSpPr>
          <p:spPr>
            <a:xfrm>
              <a:off x="1131750" y="4457800"/>
              <a:ext cx="217350" cy="235600"/>
            </a:xfrm>
            <a:custGeom>
              <a:avLst/>
              <a:gdLst/>
              <a:ahLst/>
              <a:cxnLst/>
              <a:rect l="l" t="t" r="r" b="b"/>
              <a:pathLst>
                <a:path w="8694" h="9424" extrusionOk="0">
                  <a:moveTo>
                    <a:pt x="1459" y="1"/>
                  </a:moveTo>
                  <a:lnTo>
                    <a:pt x="0" y="1916"/>
                  </a:lnTo>
                  <a:lnTo>
                    <a:pt x="7356" y="9423"/>
                  </a:lnTo>
                  <a:lnTo>
                    <a:pt x="8694" y="7843"/>
                  </a:lnTo>
                  <a:lnTo>
                    <a:pt x="145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828;p43">
              <a:extLst>
                <a:ext uri="{FF2B5EF4-FFF2-40B4-BE49-F238E27FC236}">
                  <a16:creationId xmlns:a16="http://schemas.microsoft.com/office/drawing/2014/main" id="{E7E84EB9-5B35-0E3A-2E8E-99CEE2573F25}"/>
                </a:ext>
              </a:extLst>
            </p:cNvPr>
            <p:cNvSpPr/>
            <p:nvPr/>
          </p:nvSpPr>
          <p:spPr>
            <a:xfrm>
              <a:off x="1607450" y="3608250"/>
              <a:ext cx="183900" cy="522100"/>
            </a:xfrm>
            <a:custGeom>
              <a:avLst/>
              <a:gdLst/>
              <a:ahLst/>
              <a:cxnLst/>
              <a:rect l="l" t="t" r="r" b="b"/>
              <a:pathLst>
                <a:path w="7356" h="20884" extrusionOk="0">
                  <a:moveTo>
                    <a:pt x="0" y="0"/>
                  </a:moveTo>
                  <a:lnTo>
                    <a:pt x="0" y="0"/>
                  </a:lnTo>
                  <a:cubicBezTo>
                    <a:pt x="0" y="1"/>
                    <a:pt x="5928" y="20884"/>
                    <a:pt x="6047" y="20884"/>
                  </a:cubicBezTo>
                  <a:cubicBezTo>
                    <a:pt x="6048" y="20884"/>
                    <a:pt x="6048" y="20883"/>
                    <a:pt x="6049" y="20882"/>
                  </a:cubicBezTo>
                  <a:cubicBezTo>
                    <a:pt x="6140" y="20669"/>
                    <a:pt x="7356" y="16140"/>
                    <a:pt x="7356" y="16140"/>
                  </a:cubicBez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829;p43">
              <a:extLst>
                <a:ext uri="{FF2B5EF4-FFF2-40B4-BE49-F238E27FC236}">
                  <a16:creationId xmlns:a16="http://schemas.microsoft.com/office/drawing/2014/main" id="{F52AC18A-7CC6-BD67-B484-0109CB76F798}"/>
                </a:ext>
              </a:extLst>
            </p:cNvPr>
            <p:cNvSpPr/>
            <p:nvPr/>
          </p:nvSpPr>
          <p:spPr>
            <a:xfrm>
              <a:off x="1792100" y="2875700"/>
              <a:ext cx="736350" cy="311450"/>
            </a:xfrm>
            <a:custGeom>
              <a:avLst/>
              <a:gdLst/>
              <a:ahLst/>
              <a:cxnLst/>
              <a:rect l="l" t="t" r="r" b="b"/>
              <a:pathLst>
                <a:path w="29454" h="12458" extrusionOk="0">
                  <a:moveTo>
                    <a:pt x="6414" y="1"/>
                  </a:moveTo>
                  <a:lnTo>
                    <a:pt x="0" y="943"/>
                  </a:lnTo>
                  <a:cubicBezTo>
                    <a:pt x="0" y="943"/>
                    <a:pt x="61" y="1521"/>
                    <a:pt x="3648" y="8299"/>
                  </a:cubicBezTo>
                  <a:cubicBezTo>
                    <a:pt x="5391" y="11596"/>
                    <a:pt x="9897" y="12457"/>
                    <a:pt x="14127" y="12457"/>
                  </a:cubicBezTo>
                  <a:cubicBezTo>
                    <a:pt x="18748" y="12457"/>
                    <a:pt x="23040" y="11430"/>
                    <a:pt x="23040" y="11430"/>
                  </a:cubicBezTo>
                  <a:cubicBezTo>
                    <a:pt x="24286" y="11399"/>
                    <a:pt x="25502" y="11308"/>
                    <a:pt x="26748" y="11156"/>
                  </a:cubicBezTo>
                  <a:cubicBezTo>
                    <a:pt x="28451" y="10852"/>
                    <a:pt x="28420" y="10700"/>
                    <a:pt x="28329" y="10518"/>
                  </a:cubicBezTo>
                  <a:cubicBezTo>
                    <a:pt x="28286" y="10395"/>
                    <a:pt x="28094" y="10353"/>
                    <a:pt x="27833" y="10353"/>
                  </a:cubicBezTo>
                  <a:cubicBezTo>
                    <a:pt x="27273" y="10353"/>
                    <a:pt x="26393" y="10548"/>
                    <a:pt x="25992" y="10548"/>
                  </a:cubicBezTo>
                  <a:cubicBezTo>
                    <a:pt x="25798" y="10548"/>
                    <a:pt x="25716" y="10502"/>
                    <a:pt x="25837" y="10366"/>
                  </a:cubicBezTo>
                  <a:cubicBezTo>
                    <a:pt x="26323" y="9819"/>
                    <a:pt x="29423" y="9636"/>
                    <a:pt x="29210" y="9120"/>
                  </a:cubicBezTo>
                  <a:cubicBezTo>
                    <a:pt x="29134" y="8944"/>
                    <a:pt x="28893" y="8878"/>
                    <a:pt x="28572" y="8878"/>
                  </a:cubicBezTo>
                  <a:cubicBezTo>
                    <a:pt x="27611" y="8878"/>
                    <a:pt x="25928" y="9469"/>
                    <a:pt x="25745" y="9515"/>
                  </a:cubicBezTo>
                  <a:cubicBezTo>
                    <a:pt x="25724" y="9519"/>
                    <a:pt x="25705" y="9522"/>
                    <a:pt x="25686" y="9522"/>
                  </a:cubicBezTo>
                  <a:cubicBezTo>
                    <a:pt x="25460" y="9522"/>
                    <a:pt x="25397" y="9206"/>
                    <a:pt x="25593" y="9150"/>
                  </a:cubicBezTo>
                  <a:cubicBezTo>
                    <a:pt x="25928" y="9089"/>
                    <a:pt x="29454" y="8269"/>
                    <a:pt x="29180" y="7569"/>
                  </a:cubicBezTo>
                  <a:cubicBezTo>
                    <a:pt x="29126" y="7441"/>
                    <a:pt x="29008" y="7399"/>
                    <a:pt x="28878" y="7399"/>
                  </a:cubicBezTo>
                  <a:cubicBezTo>
                    <a:pt x="28639" y="7399"/>
                    <a:pt x="28359" y="7539"/>
                    <a:pt x="28359" y="7539"/>
                  </a:cubicBezTo>
                  <a:cubicBezTo>
                    <a:pt x="28359" y="7539"/>
                    <a:pt x="26015" y="8276"/>
                    <a:pt x="25268" y="8276"/>
                  </a:cubicBezTo>
                  <a:cubicBezTo>
                    <a:pt x="25144" y="8276"/>
                    <a:pt x="25064" y="8256"/>
                    <a:pt x="25046" y="8208"/>
                  </a:cubicBezTo>
                  <a:cubicBezTo>
                    <a:pt x="24925" y="7904"/>
                    <a:pt x="26809" y="7235"/>
                    <a:pt x="27448" y="7053"/>
                  </a:cubicBezTo>
                  <a:cubicBezTo>
                    <a:pt x="28086" y="6901"/>
                    <a:pt x="28238" y="6506"/>
                    <a:pt x="27934" y="6293"/>
                  </a:cubicBezTo>
                  <a:cubicBezTo>
                    <a:pt x="27907" y="6274"/>
                    <a:pt x="27853" y="6265"/>
                    <a:pt x="27777" y="6265"/>
                  </a:cubicBezTo>
                  <a:cubicBezTo>
                    <a:pt x="27246" y="6265"/>
                    <a:pt x="25665" y="6681"/>
                    <a:pt x="25107" y="6840"/>
                  </a:cubicBezTo>
                  <a:cubicBezTo>
                    <a:pt x="24745" y="6943"/>
                    <a:pt x="24032" y="7164"/>
                    <a:pt x="23598" y="7164"/>
                  </a:cubicBezTo>
                  <a:cubicBezTo>
                    <a:pt x="23266" y="7164"/>
                    <a:pt x="23098" y="7035"/>
                    <a:pt x="23375" y="6627"/>
                  </a:cubicBezTo>
                  <a:cubicBezTo>
                    <a:pt x="24013" y="5655"/>
                    <a:pt x="24134" y="4652"/>
                    <a:pt x="23952" y="4378"/>
                  </a:cubicBezTo>
                  <a:cubicBezTo>
                    <a:pt x="23885" y="4289"/>
                    <a:pt x="23790" y="4249"/>
                    <a:pt x="23692" y="4249"/>
                  </a:cubicBezTo>
                  <a:cubicBezTo>
                    <a:pt x="23525" y="4249"/>
                    <a:pt x="23352" y="4368"/>
                    <a:pt x="23314" y="4560"/>
                  </a:cubicBezTo>
                  <a:cubicBezTo>
                    <a:pt x="23223" y="4925"/>
                    <a:pt x="23071" y="5290"/>
                    <a:pt x="22858" y="5624"/>
                  </a:cubicBezTo>
                  <a:cubicBezTo>
                    <a:pt x="22736" y="5898"/>
                    <a:pt x="22523" y="6141"/>
                    <a:pt x="22311" y="6354"/>
                  </a:cubicBezTo>
                  <a:cubicBezTo>
                    <a:pt x="22037" y="6627"/>
                    <a:pt x="21794" y="6810"/>
                    <a:pt x="21581" y="6962"/>
                  </a:cubicBezTo>
                  <a:cubicBezTo>
                    <a:pt x="20570" y="7133"/>
                    <a:pt x="18505" y="7420"/>
                    <a:pt x="16095" y="7420"/>
                  </a:cubicBezTo>
                  <a:cubicBezTo>
                    <a:pt x="14231" y="7420"/>
                    <a:pt x="12162" y="7249"/>
                    <a:pt x="10213" y="6718"/>
                  </a:cubicBezTo>
                  <a:cubicBezTo>
                    <a:pt x="9392" y="6506"/>
                    <a:pt x="6414" y="1"/>
                    <a:pt x="6414"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830;p43">
              <a:extLst>
                <a:ext uri="{FF2B5EF4-FFF2-40B4-BE49-F238E27FC236}">
                  <a16:creationId xmlns:a16="http://schemas.microsoft.com/office/drawing/2014/main" id="{8809A322-B1B2-6E7C-21F2-92CB1204D2C4}"/>
                </a:ext>
              </a:extLst>
            </p:cNvPr>
            <p:cNvSpPr/>
            <p:nvPr/>
          </p:nvSpPr>
          <p:spPr>
            <a:xfrm>
              <a:off x="1779175" y="2523050"/>
              <a:ext cx="157325" cy="137150"/>
            </a:xfrm>
            <a:custGeom>
              <a:avLst/>
              <a:gdLst/>
              <a:ahLst/>
              <a:cxnLst/>
              <a:rect l="l" t="t" r="r" b="b"/>
              <a:pathLst>
                <a:path w="6293" h="5486" extrusionOk="0">
                  <a:moveTo>
                    <a:pt x="1793" y="0"/>
                  </a:moveTo>
                  <a:cubicBezTo>
                    <a:pt x="1399" y="0"/>
                    <a:pt x="1014" y="182"/>
                    <a:pt x="760" y="520"/>
                  </a:cubicBezTo>
                  <a:cubicBezTo>
                    <a:pt x="487" y="855"/>
                    <a:pt x="304" y="1250"/>
                    <a:pt x="274" y="1675"/>
                  </a:cubicBezTo>
                  <a:cubicBezTo>
                    <a:pt x="0" y="3560"/>
                    <a:pt x="1338" y="5262"/>
                    <a:pt x="3222" y="5475"/>
                  </a:cubicBezTo>
                  <a:cubicBezTo>
                    <a:pt x="3265" y="5482"/>
                    <a:pt x="3309" y="5486"/>
                    <a:pt x="3352" y="5486"/>
                  </a:cubicBezTo>
                  <a:cubicBezTo>
                    <a:pt x="3491" y="5486"/>
                    <a:pt x="3630" y="5446"/>
                    <a:pt x="3770" y="5353"/>
                  </a:cubicBezTo>
                  <a:cubicBezTo>
                    <a:pt x="3922" y="5171"/>
                    <a:pt x="3952" y="4928"/>
                    <a:pt x="3830" y="4715"/>
                  </a:cubicBezTo>
                  <a:cubicBezTo>
                    <a:pt x="3766" y="4603"/>
                    <a:pt x="3685" y="4499"/>
                    <a:pt x="3592" y="4408"/>
                  </a:cubicBezTo>
                  <a:lnTo>
                    <a:pt x="3592" y="4408"/>
                  </a:lnTo>
                  <a:cubicBezTo>
                    <a:pt x="3887" y="4591"/>
                    <a:pt x="4214" y="4677"/>
                    <a:pt x="4536" y="4677"/>
                  </a:cubicBezTo>
                  <a:cubicBezTo>
                    <a:pt x="5299" y="4677"/>
                    <a:pt x="6039" y="4196"/>
                    <a:pt x="6292" y="3377"/>
                  </a:cubicBezTo>
                  <a:cubicBezTo>
                    <a:pt x="5593" y="3317"/>
                    <a:pt x="4985" y="2800"/>
                    <a:pt x="4560" y="2253"/>
                  </a:cubicBezTo>
                  <a:cubicBezTo>
                    <a:pt x="4165" y="1675"/>
                    <a:pt x="3709" y="1128"/>
                    <a:pt x="3192" y="672"/>
                  </a:cubicBezTo>
                  <a:cubicBezTo>
                    <a:pt x="2851" y="421"/>
                    <a:pt x="2424" y="254"/>
                    <a:pt x="2013" y="254"/>
                  </a:cubicBezTo>
                  <a:cubicBezTo>
                    <a:pt x="1737" y="254"/>
                    <a:pt x="1468" y="329"/>
                    <a:pt x="1237" y="504"/>
                  </a:cubicBezTo>
                  <a:lnTo>
                    <a:pt x="1237" y="504"/>
                  </a:lnTo>
                  <a:lnTo>
                    <a:pt x="1885" y="3"/>
                  </a:lnTo>
                  <a:cubicBezTo>
                    <a:pt x="1854" y="1"/>
                    <a:pt x="1824" y="0"/>
                    <a:pt x="179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831;p43">
              <a:extLst>
                <a:ext uri="{FF2B5EF4-FFF2-40B4-BE49-F238E27FC236}">
                  <a16:creationId xmlns:a16="http://schemas.microsoft.com/office/drawing/2014/main" id="{39BDD9E0-12DB-618F-67C0-007F5C7BD862}"/>
                </a:ext>
              </a:extLst>
            </p:cNvPr>
            <p:cNvSpPr/>
            <p:nvPr/>
          </p:nvSpPr>
          <p:spPr>
            <a:xfrm>
              <a:off x="1592250" y="2320225"/>
              <a:ext cx="269775" cy="619350"/>
            </a:xfrm>
            <a:custGeom>
              <a:avLst/>
              <a:gdLst/>
              <a:ahLst/>
              <a:cxnLst/>
              <a:rect l="l" t="t" r="r" b="b"/>
              <a:pathLst>
                <a:path w="10791" h="24774" extrusionOk="0">
                  <a:moveTo>
                    <a:pt x="6474" y="1"/>
                  </a:moveTo>
                  <a:lnTo>
                    <a:pt x="2189" y="3527"/>
                  </a:lnTo>
                  <a:lnTo>
                    <a:pt x="2310" y="14621"/>
                  </a:lnTo>
                  <a:lnTo>
                    <a:pt x="0" y="14712"/>
                  </a:lnTo>
                  <a:lnTo>
                    <a:pt x="7295" y="24773"/>
                  </a:lnTo>
                  <a:cubicBezTo>
                    <a:pt x="8298" y="20883"/>
                    <a:pt x="9636" y="17266"/>
                    <a:pt x="9666" y="14895"/>
                  </a:cubicBezTo>
                  <a:lnTo>
                    <a:pt x="8207" y="14682"/>
                  </a:lnTo>
                  <a:cubicBezTo>
                    <a:pt x="8146" y="13831"/>
                    <a:pt x="8146" y="12949"/>
                    <a:pt x="8207" y="12068"/>
                  </a:cubicBezTo>
                  <a:cubicBezTo>
                    <a:pt x="8207" y="12068"/>
                    <a:pt x="10487" y="11825"/>
                    <a:pt x="10639" y="9575"/>
                  </a:cubicBezTo>
                  <a:cubicBezTo>
                    <a:pt x="10791" y="7296"/>
                    <a:pt x="10639" y="2037"/>
                    <a:pt x="10639" y="2037"/>
                  </a:cubicBezTo>
                  <a:lnTo>
                    <a:pt x="6474"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832;p43">
              <a:extLst>
                <a:ext uri="{FF2B5EF4-FFF2-40B4-BE49-F238E27FC236}">
                  <a16:creationId xmlns:a16="http://schemas.microsoft.com/office/drawing/2014/main" id="{31D29E20-7CF7-1993-6F22-53A55B7A6B3F}"/>
                </a:ext>
              </a:extLst>
            </p:cNvPr>
            <p:cNvSpPr/>
            <p:nvPr/>
          </p:nvSpPr>
          <p:spPr>
            <a:xfrm>
              <a:off x="1832375" y="2459950"/>
              <a:ext cx="14450" cy="14575"/>
            </a:xfrm>
            <a:custGeom>
              <a:avLst/>
              <a:gdLst/>
              <a:ahLst/>
              <a:cxnLst/>
              <a:rect l="l" t="t" r="r" b="b"/>
              <a:pathLst>
                <a:path w="578" h="583" extrusionOk="0">
                  <a:moveTo>
                    <a:pt x="235" y="1"/>
                  </a:moveTo>
                  <a:cubicBezTo>
                    <a:pt x="102" y="1"/>
                    <a:pt x="0" y="139"/>
                    <a:pt x="0" y="278"/>
                  </a:cubicBezTo>
                  <a:cubicBezTo>
                    <a:pt x="0" y="430"/>
                    <a:pt x="122" y="582"/>
                    <a:pt x="274" y="582"/>
                  </a:cubicBezTo>
                  <a:cubicBezTo>
                    <a:pt x="456" y="582"/>
                    <a:pt x="578" y="430"/>
                    <a:pt x="578" y="278"/>
                  </a:cubicBezTo>
                  <a:cubicBezTo>
                    <a:pt x="578" y="126"/>
                    <a:pt x="456" y="5"/>
                    <a:pt x="274" y="5"/>
                  </a:cubicBezTo>
                  <a:cubicBezTo>
                    <a:pt x="261" y="2"/>
                    <a:pt x="247" y="1"/>
                    <a:pt x="2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833;p43">
              <a:extLst>
                <a:ext uri="{FF2B5EF4-FFF2-40B4-BE49-F238E27FC236}">
                  <a16:creationId xmlns:a16="http://schemas.microsoft.com/office/drawing/2014/main" id="{D759FE2C-319D-201F-83FD-905F54853CF1}"/>
                </a:ext>
              </a:extLst>
            </p:cNvPr>
            <p:cNvSpPr/>
            <p:nvPr/>
          </p:nvSpPr>
          <p:spPr>
            <a:xfrm>
              <a:off x="1824000" y="2450175"/>
              <a:ext cx="30425" cy="9225"/>
            </a:xfrm>
            <a:custGeom>
              <a:avLst/>
              <a:gdLst/>
              <a:ahLst/>
              <a:cxnLst/>
              <a:rect l="l" t="t" r="r" b="b"/>
              <a:pathLst>
                <a:path w="1217" h="369" extrusionOk="0">
                  <a:moveTo>
                    <a:pt x="639" y="0"/>
                  </a:moveTo>
                  <a:cubicBezTo>
                    <a:pt x="487" y="0"/>
                    <a:pt x="305" y="31"/>
                    <a:pt x="183" y="122"/>
                  </a:cubicBezTo>
                  <a:cubicBezTo>
                    <a:pt x="62" y="183"/>
                    <a:pt x="1" y="244"/>
                    <a:pt x="62" y="274"/>
                  </a:cubicBezTo>
                  <a:cubicBezTo>
                    <a:pt x="67" y="284"/>
                    <a:pt x="77" y="288"/>
                    <a:pt x="92" y="288"/>
                  </a:cubicBezTo>
                  <a:cubicBezTo>
                    <a:pt x="166" y="288"/>
                    <a:pt x="361" y="183"/>
                    <a:pt x="639" y="183"/>
                  </a:cubicBezTo>
                  <a:cubicBezTo>
                    <a:pt x="920" y="211"/>
                    <a:pt x="1123" y="369"/>
                    <a:pt x="1176" y="369"/>
                  </a:cubicBezTo>
                  <a:cubicBezTo>
                    <a:pt x="1181" y="369"/>
                    <a:pt x="1184" y="368"/>
                    <a:pt x="1186" y="365"/>
                  </a:cubicBezTo>
                  <a:cubicBezTo>
                    <a:pt x="1217" y="335"/>
                    <a:pt x="1186" y="274"/>
                    <a:pt x="1095" y="183"/>
                  </a:cubicBezTo>
                  <a:cubicBezTo>
                    <a:pt x="973" y="61"/>
                    <a:pt x="791" y="0"/>
                    <a:pt x="6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834;p43">
              <a:extLst>
                <a:ext uri="{FF2B5EF4-FFF2-40B4-BE49-F238E27FC236}">
                  <a16:creationId xmlns:a16="http://schemas.microsoft.com/office/drawing/2014/main" id="{59EFD209-3018-D73A-6172-97456F74C28B}"/>
                </a:ext>
              </a:extLst>
            </p:cNvPr>
            <p:cNvSpPr/>
            <p:nvPr/>
          </p:nvSpPr>
          <p:spPr>
            <a:xfrm>
              <a:off x="1747250" y="2460625"/>
              <a:ext cx="16000" cy="14275"/>
            </a:xfrm>
            <a:custGeom>
              <a:avLst/>
              <a:gdLst/>
              <a:ahLst/>
              <a:cxnLst/>
              <a:rect l="l" t="t" r="r" b="b"/>
              <a:pathLst>
                <a:path w="640" h="571" extrusionOk="0">
                  <a:moveTo>
                    <a:pt x="320" y="0"/>
                  </a:moveTo>
                  <a:cubicBezTo>
                    <a:pt x="183" y="0"/>
                    <a:pt x="46" y="84"/>
                    <a:pt x="31" y="251"/>
                  </a:cubicBezTo>
                  <a:cubicBezTo>
                    <a:pt x="1" y="464"/>
                    <a:pt x="160" y="570"/>
                    <a:pt x="320" y="570"/>
                  </a:cubicBezTo>
                  <a:cubicBezTo>
                    <a:pt x="480" y="570"/>
                    <a:pt x="639" y="464"/>
                    <a:pt x="609" y="251"/>
                  </a:cubicBezTo>
                  <a:cubicBezTo>
                    <a:pt x="594" y="84"/>
                    <a:pt x="457" y="0"/>
                    <a:pt x="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835;p43">
              <a:extLst>
                <a:ext uri="{FF2B5EF4-FFF2-40B4-BE49-F238E27FC236}">
                  <a16:creationId xmlns:a16="http://schemas.microsoft.com/office/drawing/2014/main" id="{A510CE88-3294-2374-B142-622A8CCECFE9}"/>
                </a:ext>
              </a:extLst>
            </p:cNvPr>
            <p:cNvSpPr/>
            <p:nvPr/>
          </p:nvSpPr>
          <p:spPr>
            <a:xfrm>
              <a:off x="1738150" y="2450175"/>
              <a:ext cx="29650" cy="9225"/>
            </a:xfrm>
            <a:custGeom>
              <a:avLst/>
              <a:gdLst/>
              <a:ahLst/>
              <a:cxnLst/>
              <a:rect l="l" t="t" r="r" b="b"/>
              <a:pathLst>
                <a:path w="1186" h="369" extrusionOk="0">
                  <a:moveTo>
                    <a:pt x="608" y="0"/>
                  </a:moveTo>
                  <a:cubicBezTo>
                    <a:pt x="456" y="0"/>
                    <a:pt x="274" y="31"/>
                    <a:pt x="152" y="122"/>
                  </a:cubicBezTo>
                  <a:cubicBezTo>
                    <a:pt x="61" y="183"/>
                    <a:pt x="0" y="244"/>
                    <a:pt x="31" y="274"/>
                  </a:cubicBezTo>
                  <a:cubicBezTo>
                    <a:pt x="36" y="284"/>
                    <a:pt x="47" y="288"/>
                    <a:pt x="63" y="288"/>
                  </a:cubicBezTo>
                  <a:cubicBezTo>
                    <a:pt x="144" y="288"/>
                    <a:pt x="355" y="183"/>
                    <a:pt x="608" y="183"/>
                  </a:cubicBezTo>
                  <a:cubicBezTo>
                    <a:pt x="889" y="211"/>
                    <a:pt x="1092" y="369"/>
                    <a:pt x="1169" y="369"/>
                  </a:cubicBezTo>
                  <a:cubicBezTo>
                    <a:pt x="1175" y="369"/>
                    <a:pt x="1181" y="368"/>
                    <a:pt x="1186" y="365"/>
                  </a:cubicBezTo>
                  <a:cubicBezTo>
                    <a:pt x="1186" y="335"/>
                    <a:pt x="1125" y="274"/>
                    <a:pt x="1064" y="183"/>
                  </a:cubicBezTo>
                  <a:cubicBezTo>
                    <a:pt x="942" y="61"/>
                    <a:pt x="790" y="0"/>
                    <a:pt x="6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836;p43">
              <a:extLst>
                <a:ext uri="{FF2B5EF4-FFF2-40B4-BE49-F238E27FC236}">
                  <a16:creationId xmlns:a16="http://schemas.microsoft.com/office/drawing/2014/main" id="{DC04B017-D16C-0029-97CE-7F003E2E2B3F}"/>
                </a:ext>
              </a:extLst>
            </p:cNvPr>
            <p:cNvSpPr/>
            <p:nvPr/>
          </p:nvSpPr>
          <p:spPr>
            <a:xfrm>
              <a:off x="1767025" y="2532250"/>
              <a:ext cx="40300" cy="22175"/>
            </a:xfrm>
            <a:custGeom>
              <a:avLst/>
              <a:gdLst/>
              <a:ahLst/>
              <a:cxnLst/>
              <a:rect l="l" t="t" r="r" b="b"/>
              <a:pathLst>
                <a:path w="1612" h="887" extrusionOk="0">
                  <a:moveTo>
                    <a:pt x="91" y="0"/>
                  </a:moveTo>
                  <a:lnTo>
                    <a:pt x="91" y="0"/>
                  </a:lnTo>
                  <a:cubicBezTo>
                    <a:pt x="0" y="365"/>
                    <a:pt x="213" y="760"/>
                    <a:pt x="578" y="821"/>
                  </a:cubicBezTo>
                  <a:cubicBezTo>
                    <a:pt x="684" y="865"/>
                    <a:pt x="796" y="886"/>
                    <a:pt x="907" y="886"/>
                  </a:cubicBezTo>
                  <a:cubicBezTo>
                    <a:pt x="1175" y="886"/>
                    <a:pt x="1439" y="763"/>
                    <a:pt x="1611" y="547"/>
                  </a:cubicBezTo>
                  <a:cubicBezTo>
                    <a:pt x="1094" y="426"/>
                    <a:pt x="578" y="243"/>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837;p43">
              <a:extLst>
                <a:ext uri="{FF2B5EF4-FFF2-40B4-BE49-F238E27FC236}">
                  <a16:creationId xmlns:a16="http://schemas.microsoft.com/office/drawing/2014/main" id="{2EAA9B91-38FB-9F8F-50CA-AC7898BF0DA1}"/>
                </a:ext>
              </a:extLst>
            </p:cNvPr>
            <p:cNvSpPr/>
            <p:nvPr/>
          </p:nvSpPr>
          <p:spPr>
            <a:xfrm>
              <a:off x="1722175" y="2596825"/>
              <a:ext cx="75250" cy="39625"/>
            </a:xfrm>
            <a:custGeom>
              <a:avLst/>
              <a:gdLst/>
              <a:ahLst/>
              <a:cxnLst/>
              <a:rect l="l" t="t" r="r" b="b"/>
              <a:pathLst>
                <a:path w="3010" h="1585" extrusionOk="0">
                  <a:moveTo>
                    <a:pt x="1" y="1"/>
                  </a:moveTo>
                  <a:cubicBezTo>
                    <a:pt x="1" y="1"/>
                    <a:pt x="635" y="1585"/>
                    <a:pt x="2771" y="1585"/>
                  </a:cubicBezTo>
                  <a:cubicBezTo>
                    <a:pt x="2829" y="1585"/>
                    <a:pt x="2889" y="1584"/>
                    <a:pt x="2949" y="1581"/>
                  </a:cubicBezTo>
                  <a:lnTo>
                    <a:pt x="3010" y="1004"/>
                  </a:lnTo>
                  <a:cubicBezTo>
                    <a:pt x="1916" y="973"/>
                    <a:pt x="882" y="609"/>
                    <a:pt x="1"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838;p43">
              <a:extLst>
                <a:ext uri="{FF2B5EF4-FFF2-40B4-BE49-F238E27FC236}">
                  <a16:creationId xmlns:a16="http://schemas.microsoft.com/office/drawing/2014/main" id="{89B14FDC-288B-9684-812B-10579E23D983}"/>
                </a:ext>
              </a:extLst>
            </p:cNvPr>
            <p:cNvSpPr/>
            <p:nvPr/>
          </p:nvSpPr>
          <p:spPr>
            <a:xfrm>
              <a:off x="1555000" y="2281950"/>
              <a:ext cx="329075" cy="330875"/>
            </a:xfrm>
            <a:custGeom>
              <a:avLst/>
              <a:gdLst/>
              <a:ahLst/>
              <a:cxnLst/>
              <a:rect l="l" t="t" r="r" b="b"/>
              <a:pathLst>
                <a:path w="13163" h="13235" extrusionOk="0">
                  <a:moveTo>
                    <a:pt x="7426" y="1"/>
                  </a:moveTo>
                  <a:cubicBezTo>
                    <a:pt x="7050" y="1"/>
                    <a:pt x="6734" y="42"/>
                    <a:pt x="6475" y="42"/>
                  </a:cubicBezTo>
                  <a:cubicBezTo>
                    <a:pt x="5654" y="42"/>
                    <a:pt x="1612" y="985"/>
                    <a:pt x="244" y="5666"/>
                  </a:cubicBezTo>
                  <a:cubicBezTo>
                    <a:pt x="153" y="6182"/>
                    <a:pt x="62" y="6669"/>
                    <a:pt x="31" y="7155"/>
                  </a:cubicBezTo>
                  <a:cubicBezTo>
                    <a:pt x="1" y="8219"/>
                    <a:pt x="62" y="12413"/>
                    <a:pt x="3891" y="13234"/>
                  </a:cubicBezTo>
                  <a:lnTo>
                    <a:pt x="3709" y="6790"/>
                  </a:lnTo>
                  <a:cubicBezTo>
                    <a:pt x="3709" y="6790"/>
                    <a:pt x="7478" y="6426"/>
                    <a:pt x="8147" y="3021"/>
                  </a:cubicBezTo>
                  <a:cubicBezTo>
                    <a:pt x="8360" y="3538"/>
                    <a:pt x="8755" y="4663"/>
                    <a:pt x="8512" y="5574"/>
                  </a:cubicBezTo>
                  <a:lnTo>
                    <a:pt x="11369" y="6547"/>
                  </a:lnTo>
                  <a:lnTo>
                    <a:pt x="12189" y="6790"/>
                  </a:lnTo>
                  <a:cubicBezTo>
                    <a:pt x="12524" y="5939"/>
                    <a:pt x="12615" y="5027"/>
                    <a:pt x="12433" y="4146"/>
                  </a:cubicBezTo>
                  <a:lnTo>
                    <a:pt x="12433" y="4146"/>
                  </a:lnTo>
                  <a:cubicBezTo>
                    <a:pt x="12615" y="4511"/>
                    <a:pt x="12737" y="4906"/>
                    <a:pt x="12858" y="5270"/>
                  </a:cubicBezTo>
                  <a:cubicBezTo>
                    <a:pt x="13041" y="5939"/>
                    <a:pt x="13041" y="6365"/>
                    <a:pt x="13071" y="6365"/>
                  </a:cubicBezTo>
                  <a:cubicBezTo>
                    <a:pt x="13162" y="6000"/>
                    <a:pt x="13132" y="5605"/>
                    <a:pt x="13041" y="5240"/>
                  </a:cubicBezTo>
                  <a:cubicBezTo>
                    <a:pt x="12858" y="4450"/>
                    <a:pt x="12524" y="3720"/>
                    <a:pt x="12037" y="3082"/>
                  </a:cubicBezTo>
                  <a:cubicBezTo>
                    <a:pt x="11794" y="2656"/>
                    <a:pt x="11521" y="2261"/>
                    <a:pt x="11186" y="1897"/>
                  </a:cubicBezTo>
                  <a:cubicBezTo>
                    <a:pt x="9576" y="243"/>
                    <a:pt x="8330" y="1"/>
                    <a:pt x="742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839;p43">
              <a:extLst>
                <a:ext uri="{FF2B5EF4-FFF2-40B4-BE49-F238E27FC236}">
                  <a16:creationId xmlns:a16="http://schemas.microsoft.com/office/drawing/2014/main" id="{DA3CA164-AE5B-092D-6398-B0AF5F1D8688}"/>
                </a:ext>
              </a:extLst>
            </p:cNvPr>
            <p:cNvSpPr/>
            <p:nvPr/>
          </p:nvSpPr>
          <p:spPr>
            <a:xfrm>
              <a:off x="1793625" y="2457025"/>
              <a:ext cx="21300" cy="68750"/>
            </a:xfrm>
            <a:custGeom>
              <a:avLst/>
              <a:gdLst/>
              <a:ahLst/>
              <a:cxnLst/>
              <a:rect l="l" t="t" r="r" b="b"/>
              <a:pathLst>
                <a:path w="852" h="2750" extrusionOk="0">
                  <a:moveTo>
                    <a:pt x="0" y="0"/>
                  </a:moveTo>
                  <a:cubicBezTo>
                    <a:pt x="0" y="152"/>
                    <a:pt x="61" y="334"/>
                    <a:pt x="122" y="486"/>
                  </a:cubicBezTo>
                  <a:cubicBezTo>
                    <a:pt x="213" y="790"/>
                    <a:pt x="334" y="1216"/>
                    <a:pt x="486" y="1672"/>
                  </a:cubicBezTo>
                  <a:cubicBezTo>
                    <a:pt x="578" y="1915"/>
                    <a:pt x="638" y="2128"/>
                    <a:pt x="699" y="2340"/>
                  </a:cubicBezTo>
                  <a:cubicBezTo>
                    <a:pt x="760" y="2401"/>
                    <a:pt x="760" y="2492"/>
                    <a:pt x="760" y="2584"/>
                  </a:cubicBezTo>
                  <a:cubicBezTo>
                    <a:pt x="730" y="2675"/>
                    <a:pt x="669" y="2675"/>
                    <a:pt x="578" y="2675"/>
                  </a:cubicBezTo>
                  <a:cubicBezTo>
                    <a:pt x="395" y="2675"/>
                    <a:pt x="243" y="2675"/>
                    <a:pt x="61" y="2736"/>
                  </a:cubicBezTo>
                  <a:cubicBezTo>
                    <a:pt x="182" y="2736"/>
                    <a:pt x="290" y="2749"/>
                    <a:pt x="403" y="2749"/>
                  </a:cubicBezTo>
                  <a:cubicBezTo>
                    <a:pt x="459" y="2749"/>
                    <a:pt x="517" y="2746"/>
                    <a:pt x="578" y="2736"/>
                  </a:cubicBezTo>
                  <a:lnTo>
                    <a:pt x="699" y="2736"/>
                  </a:lnTo>
                  <a:cubicBezTo>
                    <a:pt x="760" y="2736"/>
                    <a:pt x="821" y="2675"/>
                    <a:pt x="851" y="2614"/>
                  </a:cubicBezTo>
                  <a:cubicBezTo>
                    <a:pt x="851" y="2523"/>
                    <a:pt x="851" y="2401"/>
                    <a:pt x="790" y="2310"/>
                  </a:cubicBezTo>
                  <a:lnTo>
                    <a:pt x="608" y="1641"/>
                  </a:lnTo>
                  <a:cubicBezTo>
                    <a:pt x="456" y="1185"/>
                    <a:pt x="304" y="760"/>
                    <a:pt x="213" y="456"/>
                  </a:cubicBezTo>
                  <a:cubicBezTo>
                    <a:pt x="152" y="304"/>
                    <a:pt x="91" y="152"/>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840;p43">
              <a:extLst>
                <a:ext uri="{FF2B5EF4-FFF2-40B4-BE49-F238E27FC236}">
                  <a16:creationId xmlns:a16="http://schemas.microsoft.com/office/drawing/2014/main" id="{6035536C-674F-4BAD-2F1A-CB5340D01093}"/>
                </a:ext>
              </a:extLst>
            </p:cNvPr>
            <p:cNvSpPr/>
            <p:nvPr/>
          </p:nvSpPr>
          <p:spPr>
            <a:xfrm>
              <a:off x="1623400" y="2417250"/>
              <a:ext cx="269775" cy="92725"/>
            </a:xfrm>
            <a:custGeom>
              <a:avLst/>
              <a:gdLst/>
              <a:ahLst/>
              <a:cxnLst/>
              <a:rect l="l" t="t" r="r" b="b"/>
              <a:pathLst>
                <a:path w="10791" h="3709" extrusionOk="0">
                  <a:moveTo>
                    <a:pt x="4839" y="1"/>
                  </a:moveTo>
                  <a:cubicBezTo>
                    <a:pt x="4653" y="1"/>
                    <a:pt x="4464" y="30"/>
                    <a:pt x="4286" y="102"/>
                  </a:cubicBezTo>
                  <a:cubicBezTo>
                    <a:pt x="3921" y="223"/>
                    <a:pt x="3617" y="436"/>
                    <a:pt x="3405" y="740"/>
                  </a:cubicBezTo>
                  <a:cubicBezTo>
                    <a:pt x="3192" y="1074"/>
                    <a:pt x="3070" y="1439"/>
                    <a:pt x="3070" y="1834"/>
                  </a:cubicBezTo>
                  <a:cubicBezTo>
                    <a:pt x="3070" y="1956"/>
                    <a:pt x="3070" y="2077"/>
                    <a:pt x="3101" y="2229"/>
                  </a:cubicBezTo>
                  <a:cubicBezTo>
                    <a:pt x="2888" y="2229"/>
                    <a:pt x="2280" y="2321"/>
                    <a:pt x="1581" y="2473"/>
                  </a:cubicBezTo>
                  <a:cubicBezTo>
                    <a:pt x="1064" y="2564"/>
                    <a:pt x="517" y="2685"/>
                    <a:pt x="0" y="2868"/>
                  </a:cubicBezTo>
                  <a:cubicBezTo>
                    <a:pt x="547" y="2807"/>
                    <a:pt x="1095" y="2746"/>
                    <a:pt x="1611" y="2624"/>
                  </a:cubicBezTo>
                  <a:cubicBezTo>
                    <a:pt x="2310" y="2473"/>
                    <a:pt x="2918" y="2351"/>
                    <a:pt x="3101" y="2260"/>
                  </a:cubicBezTo>
                  <a:cubicBezTo>
                    <a:pt x="3222" y="2898"/>
                    <a:pt x="3678" y="3384"/>
                    <a:pt x="4256" y="3597"/>
                  </a:cubicBezTo>
                  <a:cubicBezTo>
                    <a:pt x="4469" y="3672"/>
                    <a:pt x="4685" y="3709"/>
                    <a:pt x="4897" y="3709"/>
                  </a:cubicBezTo>
                  <a:cubicBezTo>
                    <a:pt x="5292" y="3709"/>
                    <a:pt x="5672" y="3580"/>
                    <a:pt x="5988" y="3324"/>
                  </a:cubicBezTo>
                  <a:cubicBezTo>
                    <a:pt x="6323" y="3080"/>
                    <a:pt x="6566" y="2716"/>
                    <a:pt x="6627" y="2321"/>
                  </a:cubicBezTo>
                  <a:cubicBezTo>
                    <a:pt x="6657" y="2199"/>
                    <a:pt x="6687" y="2077"/>
                    <a:pt x="6687" y="1986"/>
                  </a:cubicBezTo>
                  <a:lnTo>
                    <a:pt x="6900" y="1986"/>
                  </a:lnTo>
                  <a:cubicBezTo>
                    <a:pt x="6991" y="1986"/>
                    <a:pt x="7083" y="1986"/>
                    <a:pt x="7174" y="1956"/>
                  </a:cubicBezTo>
                  <a:cubicBezTo>
                    <a:pt x="7174" y="2321"/>
                    <a:pt x="7295" y="2655"/>
                    <a:pt x="7508" y="2959"/>
                  </a:cubicBezTo>
                  <a:cubicBezTo>
                    <a:pt x="7721" y="3232"/>
                    <a:pt x="8025" y="3476"/>
                    <a:pt x="8359" y="3597"/>
                  </a:cubicBezTo>
                  <a:cubicBezTo>
                    <a:pt x="8562" y="3668"/>
                    <a:pt x="8768" y="3702"/>
                    <a:pt x="8970" y="3702"/>
                  </a:cubicBezTo>
                  <a:cubicBezTo>
                    <a:pt x="9376" y="3702"/>
                    <a:pt x="9768" y="3567"/>
                    <a:pt x="10092" y="3324"/>
                  </a:cubicBezTo>
                  <a:cubicBezTo>
                    <a:pt x="10426" y="3050"/>
                    <a:pt x="10669" y="2716"/>
                    <a:pt x="10760" y="2321"/>
                  </a:cubicBezTo>
                  <a:cubicBezTo>
                    <a:pt x="10791" y="2199"/>
                    <a:pt x="10791" y="2077"/>
                    <a:pt x="10791" y="1986"/>
                  </a:cubicBezTo>
                  <a:cubicBezTo>
                    <a:pt x="10791" y="1956"/>
                    <a:pt x="10791" y="1895"/>
                    <a:pt x="10791" y="1865"/>
                  </a:cubicBezTo>
                  <a:cubicBezTo>
                    <a:pt x="10760" y="1865"/>
                    <a:pt x="10791" y="2017"/>
                    <a:pt x="10700" y="2290"/>
                  </a:cubicBezTo>
                  <a:cubicBezTo>
                    <a:pt x="10608" y="2685"/>
                    <a:pt x="10365" y="3020"/>
                    <a:pt x="10061" y="3232"/>
                  </a:cubicBezTo>
                  <a:cubicBezTo>
                    <a:pt x="9849" y="3415"/>
                    <a:pt x="9605" y="3506"/>
                    <a:pt x="9332" y="3567"/>
                  </a:cubicBezTo>
                  <a:cubicBezTo>
                    <a:pt x="9231" y="3587"/>
                    <a:pt x="9129" y="3597"/>
                    <a:pt x="9028" y="3597"/>
                  </a:cubicBezTo>
                  <a:cubicBezTo>
                    <a:pt x="8825" y="3597"/>
                    <a:pt x="8623" y="3557"/>
                    <a:pt x="8420" y="3476"/>
                  </a:cubicBezTo>
                  <a:cubicBezTo>
                    <a:pt x="7356" y="3080"/>
                    <a:pt x="6961" y="1773"/>
                    <a:pt x="7630" y="862"/>
                  </a:cubicBezTo>
                  <a:cubicBezTo>
                    <a:pt x="7812" y="558"/>
                    <a:pt x="8086" y="375"/>
                    <a:pt x="8420" y="254"/>
                  </a:cubicBezTo>
                  <a:cubicBezTo>
                    <a:pt x="8615" y="178"/>
                    <a:pt x="8818" y="141"/>
                    <a:pt x="9020" y="141"/>
                  </a:cubicBezTo>
                  <a:cubicBezTo>
                    <a:pt x="9385" y="141"/>
                    <a:pt x="9748" y="262"/>
                    <a:pt x="10061" y="497"/>
                  </a:cubicBezTo>
                  <a:cubicBezTo>
                    <a:pt x="10365" y="710"/>
                    <a:pt x="10608" y="1044"/>
                    <a:pt x="10700" y="1439"/>
                  </a:cubicBezTo>
                  <a:cubicBezTo>
                    <a:pt x="10791" y="1713"/>
                    <a:pt x="10791" y="1865"/>
                    <a:pt x="10791" y="1865"/>
                  </a:cubicBezTo>
                  <a:cubicBezTo>
                    <a:pt x="10791" y="1834"/>
                    <a:pt x="10791" y="1773"/>
                    <a:pt x="10791" y="1743"/>
                  </a:cubicBezTo>
                  <a:cubicBezTo>
                    <a:pt x="10791" y="1652"/>
                    <a:pt x="10791" y="1530"/>
                    <a:pt x="10760" y="1439"/>
                  </a:cubicBezTo>
                  <a:cubicBezTo>
                    <a:pt x="10669" y="1014"/>
                    <a:pt x="10426" y="679"/>
                    <a:pt x="10092" y="406"/>
                  </a:cubicBezTo>
                  <a:cubicBezTo>
                    <a:pt x="9879" y="223"/>
                    <a:pt x="9636" y="102"/>
                    <a:pt x="9332" y="71"/>
                  </a:cubicBezTo>
                  <a:cubicBezTo>
                    <a:pt x="9206" y="46"/>
                    <a:pt x="9075" y="31"/>
                    <a:pt x="8943" y="31"/>
                  </a:cubicBezTo>
                  <a:cubicBezTo>
                    <a:pt x="8756" y="31"/>
                    <a:pt x="8568" y="61"/>
                    <a:pt x="8390" y="132"/>
                  </a:cubicBezTo>
                  <a:cubicBezTo>
                    <a:pt x="8025" y="254"/>
                    <a:pt x="7751" y="466"/>
                    <a:pt x="7508" y="770"/>
                  </a:cubicBezTo>
                  <a:cubicBezTo>
                    <a:pt x="7295" y="1105"/>
                    <a:pt x="7174" y="1469"/>
                    <a:pt x="7174" y="1865"/>
                  </a:cubicBezTo>
                  <a:cubicBezTo>
                    <a:pt x="7174" y="1865"/>
                    <a:pt x="7174" y="1865"/>
                    <a:pt x="7174" y="1895"/>
                  </a:cubicBezTo>
                  <a:cubicBezTo>
                    <a:pt x="7083" y="1865"/>
                    <a:pt x="6991" y="1865"/>
                    <a:pt x="6900" y="1865"/>
                  </a:cubicBezTo>
                  <a:lnTo>
                    <a:pt x="6687" y="1865"/>
                  </a:lnTo>
                  <a:cubicBezTo>
                    <a:pt x="6627" y="1865"/>
                    <a:pt x="6566" y="1895"/>
                    <a:pt x="6566" y="1895"/>
                  </a:cubicBezTo>
                  <a:cubicBezTo>
                    <a:pt x="6566" y="1925"/>
                    <a:pt x="6596" y="1956"/>
                    <a:pt x="6657" y="1956"/>
                  </a:cubicBezTo>
                  <a:cubicBezTo>
                    <a:pt x="6657" y="2047"/>
                    <a:pt x="6627" y="2169"/>
                    <a:pt x="6596" y="2290"/>
                  </a:cubicBezTo>
                  <a:cubicBezTo>
                    <a:pt x="6505" y="2655"/>
                    <a:pt x="6262" y="2989"/>
                    <a:pt x="5958" y="3232"/>
                  </a:cubicBezTo>
                  <a:cubicBezTo>
                    <a:pt x="5745" y="3384"/>
                    <a:pt x="5472" y="3506"/>
                    <a:pt x="5228" y="3536"/>
                  </a:cubicBezTo>
                  <a:cubicBezTo>
                    <a:pt x="5121" y="3558"/>
                    <a:pt x="5009" y="3568"/>
                    <a:pt x="4898" y="3568"/>
                  </a:cubicBezTo>
                  <a:cubicBezTo>
                    <a:pt x="4695" y="3568"/>
                    <a:pt x="4493" y="3534"/>
                    <a:pt x="4317" y="3476"/>
                  </a:cubicBezTo>
                  <a:cubicBezTo>
                    <a:pt x="3253" y="3080"/>
                    <a:pt x="2827" y="1743"/>
                    <a:pt x="3526" y="831"/>
                  </a:cubicBezTo>
                  <a:cubicBezTo>
                    <a:pt x="3851" y="362"/>
                    <a:pt x="4369" y="118"/>
                    <a:pt x="4902" y="118"/>
                  </a:cubicBezTo>
                  <a:cubicBezTo>
                    <a:pt x="5266" y="118"/>
                    <a:pt x="5637" y="232"/>
                    <a:pt x="5958" y="466"/>
                  </a:cubicBezTo>
                  <a:cubicBezTo>
                    <a:pt x="6262" y="679"/>
                    <a:pt x="6505" y="1014"/>
                    <a:pt x="6596" y="1409"/>
                  </a:cubicBezTo>
                  <a:cubicBezTo>
                    <a:pt x="6687" y="1682"/>
                    <a:pt x="6687" y="1834"/>
                    <a:pt x="6687" y="1834"/>
                  </a:cubicBezTo>
                  <a:cubicBezTo>
                    <a:pt x="6687" y="1804"/>
                    <a:pt x="6687" y="1743"/>
                    <a:pt x="6687" y="1713"/>
                  </a:cubicBezTo>
                  <a:cubicBezTo>
                    <a:pt x="6687" y="1621"/>
                    <a:pt x="6657" y="1500"/>
                    <a:pt x="6627" y="1409"/>
                  </a:cubicBezTo>
                  <a:cubicBezTo>
                    <a:pt x="6566" y="983"/>
                    <a:pt x="6323" y="649"/>
                    <a:pt x="5988" y="375"/>
                  </a:cubicBezTo>
                  <a:cubicBezTo>
                    <a:pt x="5776" y="193"/>
                    <a:pt x="5532" y="71"/>
                    <a:pt x="5228" y="41"/>
                  </a:cubicBezTo>
                  <a:cubicBezTo>
                    <a:pt x="5103" y="16"/>
                    <a:pt x="4971" y="1"/>
                    <a:pt x="48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841;p43">
              <a:extLst>
                <a:ext uri="{FF2B5EF4-FFF2-40B4-BE49-F238E27FC236}">
                  <a16:creationId xmlns:a16="http://schemas.microsoft.com/office/drawing/2014/main" id="{E3D1A457-7967-FD43-97B3-4D3E68E7C9C4}"/>
                </a:ext>
              </a:extLst>
            </p:cNvPr>
            <p:cNvSpPr/>
            <p:nvPr/>
          </p:nvSpPr>
          <p:spPr>
            <a:xfrm>
              <a:off x="1461550" y="2544325"/>
              <a:ext cx="156550" cy="136875"/>
            </a:xfrm>
            <a:custGeom>
              <a:avLst/>
              <a:gdLst/>
              <a:ahLst/>
              <a:cxnLst/>
              <a:rect l="l" t="t" r="r" b="b"/>
              <a:pathLst>
                <a:path w="6262" h="5475" extrusionOk="0">
                  <a:moveTo>
                    <a:pt x="4500" y="0"/>
                  </a:moveTo>
                  <a:cubicBezTo>
                    <a:pt x="4469" y="0"/>
                    <a:pt x="4438" y="1"/>
                    <a:pt x="4407" y="4"/>
                  </a:cubicBezTo>
                  <a:lnTo>
                    <a:pt x="5028" y="476"/>
                  </a:lnTo>
                  <a:lnTo>
                    <a:pt x="5028" y="476"/>
                  </a:lnTo>
                  <a:cubicBezTo>
                    <a:pt x="4814" y="317"/>
                    <a:pt x="4560" y="248"/>
                    <a:pt x="4296" y="248"/>
                  </a:cubicBezTo>
                  <a:cubicBezTo>
                    <a:pt x="3885" y="248"/>
                    <a:pt x="3448" y="416"/>
                    <a:pt x="3100" y="672"/>
                  </a:cubicBezTo>
                  <a:cubicBezTo>
                    <a:pt x="2584" y="1128"/>
                    <a:pt x="2128" y="1675"/>
                    <a:pt x="1733" y="2253"/>
                  </a:cubicBezTo>
                  <a:cubicBezTo>
                    <a:pt x="1277" y="2800"/>
                    <a:pt x="699" y="3317"/>
                    <a:pt x="0" y="3347"/>
                  </a:cubicBezTo>
                  <a:cubicBezTo>
                    <a:pt x="234" y="4187"/>
                    <a:pt x="983" y="4675"/>
                    <a:pt x="1747" y="4675"/>
                  </a:cubicBezTo>
                  <a:cubicBezTo>
                    <a:pt x="2085" y="4675"/>
                    <a:pt x="2426" y="4579"/>
                    <a:pt x="2727" y="4376"/>
                  </a:cubicBezTo>
                  <a:lnTo>
                    <a:pt x="2727" y="4376"/>
                  </a:lnTo>
                  <a:cubicBezTo>
                    <a:pt x="2626" y="4470"/>
                    <a:pt x="2533" y="4577"/>
                    <a:pt x="2462" y="4684"/>
                  </a:cubicBezTo>
                  <a:cubicBezTo>
                    <a:pt x="2341" y="4897"/>
                    <a:pt x="2371" y="5171"/>
                    <a:pt x="2523" y="5353"/>
                  </a:cubicBezTo>
                  <a:cubicBezTo>
                    <a:pt x="2624" y="5434"/>
                    <a:pt x="2753" y="5475"/>
                    <a:pt x="2881" y="5475"/>
                  </a:cubicBezTo>
                  <a:cubicBezTo>
                    <a:pt x="2945" y="5475"/>
                    <a:pt x="3009" y="5465"/>
                    <a:pt x="3070" y="5444"/>
                  </a:cubicBezTo>
                  <a:cubicBezTo>
                    <a:pt x="4955" y="5232"/>
                    <a:pt x="6262" y="3529"/>
                    <a:pt x="6018" y="1675"/>
                  </a:cubicBezTo>
                  <a:cubicBezTo>
                    <a:pt x="5988" y="1250"/>
                    <a:pt x="5806" y="824"/>
                    <a:pt x="5532" y="490"/>
                  </a:cubicBezTo>
                  <a:cubicBezTo>
                    <a:pt x="5278" y="180"/>
                    <a:pt x="4894" y="0"/>
                    <a:pt x="45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842;p43">
              <a:extLst>
                <a:ext uri="{FF2B5EF4-FFF2-40B4-BE49-F238E27FC236}">
                  <a16:creationId xmlns:a16="http://schemas.microsoft.com/office/drawing/2014/main" id="{A2CD965F-58EB-F556-7845-DA83BCA07C24}"/>
                </a:ext>
              </a:extLst>
            </p:cNvPr>
            <p:cNvSpPr/>
            <p:nvPr/>
          </p:nvSpPr>
          <p:spPr>
            <a:xfrm>
              <a:off x="1571725" y="2549600"/>
              <a:ext cx="42575" cy="51050"/>
            </a:xfrm>
            <a:custGeom>
              <a:avLst/>
              <a:gdLst/>
              <a:ahLst/>
              <a:cxnLst/>
              <a:rect l="l" t="t" r="r" b="b"/>
              <a:pathLst>
                <a:path w="1703" h="2042" extrusionOk="0">
                  <a:moveTo>
                    <a:pt x="147" y="1"/>
                  </a:moveTo>
                  <a:cubicBezTo>
                    <a:pt x="51" y="1"/>
                    <a:pt x="0" y="18"/>
                    <a:pt x="0" y="36"/>
                  </a:cubicBezTo>
                  <a:cubicBezTo>
                    <a:pt x="0" y="66"/>
                    <a:pt x="152" y="96"/>
                    <a:pt x="396" y="188"/>
                  </a:cubicBezTo>
                  <a:cubicBezTo>
                    <a:pt x="700" y="279"/>
                    <a:pt x="973" y="461"/>
                    <a:pt x="1186" y="735"/>
                  </a:cubicBezTo>
                  <a:cubicBezTo>
                    <a:pt x="1399" y="978"/>
                    <a:pt x="1520" y="1282"/>
                    <a:pt x="1581" y="1616"/>
                  </a:cubicBezTo>
                  <a:cubicBezTo>
                    <a:pt x="1611" y="1890"/>
                    <a:pt x="1581" y="2042"/>
                    <a:pt x="1611" y="2042"/>
                  </a:cubicBezTo>
                  <a:cubicBezTo>
                    <a:pt x="1642" y="2042"/>
                    <a:pt x="1703" y="1890"/>
                    <a:pt x="1703" y="1616"/>
                  </a:cubicBezTo>
                  <a:cubicBezTo>
                    <a:pt x="1703" y="1252"/>
                    <a:pt x="1581" y="887"/>
                    <a:pt x="1338" y="613"/>
                  </a:cubicBezTo>
                  <a:cubicBezTo>
                    <a:pt x="1095" y="309"/>
                    <a:pt x="791" y="127"/>
                    <a:pt x="426" y="36"/>
                  </a:cubicBezTo>
                  <a:cubicBezTo>
                    <a:pt x="310" y="10"/>
                    <a:pt x="216" y="1"/>
                    <a:pt x="1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843;p43">
              <a:extLst>
                <a:ext uri="{FF2B5EF4-FFF2-40B4-BE49-F238E27FC236}">
                  <a16:creationId xmlns:a16="http://schemas.microsoft.com/office/drawing/2014/main" id="{184CCB0B-1A0C-565B-8229-DF2B4AE02CDC}"/>
                </a:ext>
              </a:extLst>
            </p:cNvPr>
            <p:cNvSpPr/>
            <p:nvPr/>
          </p:nvSpPr>
          <p:spPr>
            <a:xfrm>
              <a:off x="1873400" y="2553525"/>
              <a:ext cx="77525" cy="43575"/>
            </a:xfrm>
            <a:custGeom>
              <a:avLst/>
              <a:gdLst/>
              <a:ahLst/>
              <a:cxnLst/>
              <a:rect l="l" t="t" r="r" b="b"/>
              <a:pathLst>
                <a:path w="3101" h="1743" extrusionOk="0">
                  <a:moveTo>
                    <a:pt x="1" y="0"/>
                  </a:moveTo>
                  <a:lnTo>
                    <a:pt x="1" y="0"/>
                  </a:lnTo>
                  <a:cubicBezTo>
                    <a:pt x="31" y="243"/>
                    <a:pt x="153" y="456"/>
                    <a:pt x="335" y="639"/>
                  </a:cubicBezTo>
                  <a:cubicBezTo>
                    <a:pt x="517" y="851"/>
                    <a:pt x="700" y="1064"/>
                    <a:pt x="912" y="1216"/>
                  </a:cubicBezTo>
                  <a:cubicBezTo>
                    <a:pt x="1156" y="1429"/>
                    <a:pt x="1460" y="1611"/>
                    <a:pt x="1794" y="1702"/>
                  </a:cubicBezTo>
                  <a:cubicBezTo>
                    <a:pt x="1891" y="1729"/>
                    <a:pt x="1994" y="1743"/>
                    <a:pt x="2097" y="1743"/>
                  </a:cubicBezTo>
                  <a:cubicBezTo>
                    <a:pt x="2348" y="1743"/>
                    <a:pt x="2603" y="1662"/>
                    <a:pt x="2797" y="1490"/>
                  </a:cubicBezTo>
                  <a:cubicBezTo>
                    <a:pt x="3010" y="1307"/>
                    <a:pt x="3101" y="973"/>
                    <a:pt x="3010" y="699"/>
                  </a:cubicBezTo>
                  <a:cubicBezTo>
                    <a:pt x="2919" y="517"/>
                    <a:pt x="2736" y="365"/>
                    <a:pt x="2554" y="335"/>
                  </a:cubicBezTo>
                  <a:cubicBezTo>
                    <a:pt x="2402" y="335"/>
                    <a:pt x="2341" y="395"/>
                    <a:pt x="2341" y="395"/>
                  </a:cubicBezTo>
                  <a:cubicBezTo>
                    <a:pt x="2341" y="395"/>
                    <a:pt x="2432" y="395"/>
                    <a:pt x="2523" y="426"/>
                  </a:cubicBezTo>
                  <a:cubicBezTo>
                    <a:pt x="2675" y="487"/>
                    <a:pt x="2827" y="578"/>
                    <a:pt x="2858" y="730"/>
                  </a:cubicBezTo>
                  <a:cubicBezTo>
                    <a:pt x="2919" y="973"/>
                    <a:pt x="2858" y="1216"/>
                    <a:pt x="2675" y="1368"/>
                  </a:cubicBezTo>
                  <a:cubicBezTo>
                    <a:pt x="2506" y="1495"/>
                    <a:pt x="2307" y="1549"/>
                    <a:pt x="2109" y="1549"/>
                  </a:cubicBezTo>
                  <a:cubicBezTo>
                    <a:pt x="2023" y="1549"/>
                    <a:pt x="1938" y="1538"/>
                    <a:pt x="1855" y="1520"/>
                  </a:cubicBezTo>
                  <a:cubicBezTo>
                    <a:pt x="1551" y="1398"/>
                    <a:pt x="1277" y="1277"/>
                    <a:pt x="1034" y="1064"/>
                  </a:cubicBezTo>
                  <a:cubicBezTo>
                    <a:pt x="821" y="912"/>
                    <a:pt x="608" y="760"/>
                    <a:pt x="456" y="547"/>
                  </a:cubicBezTo>
                  <a:cubicBezTo>
                    <a:pt x="153" y="243"/>
                    <a:pt x="1" y="0"/>
                    <a:pt x="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844;p43">
              <a:extLst>
                <a:ext uri="{FF2B5EF4-FFF2-40B4-BE49-F238E27FC236}">
                  <a16:creationId xmlns:a16="http://schemas.microsoft.com/office/drawing/2014/main" id="{D5DED921-81FB-A8C6-6C2F-7087C4F080C3}"/>
                </a:ext>
              </a:extLst>
            </p:cNvPr>
            <p:cNvSpPr/>
            <p:nvPr/>
          </p:nvSpPr>
          <p:spPr>
            <a:xfrm>
              <a:off x="1457750" y="2565675"/>
              <a:ext cx="102600" cy="44375"/>
            </a:xfrm>
            <a:custGeom>
              <a:avLst/>
              <a:gdLst/>
              <a:ahLst/>
              <a:cxnLst/>
              <a:rect l="l" t="t" r="r" b="b"/>
              <a:pathLst>
                <a:path w="4104" h="1775" extrusionOk="0">
                  <a:moveTo>
                    <a:pt x="4104" y="1"/>
                  </a:moveTo>
                  <a:cubicBezTo>
                    <a:pt x="3891" y="1"/>
                    <a:pt x="3648" y="61"/>
                    <a:pt x="3435" y="183"/>
                  </a:cubicBezTo>
                  <a:cubicBezTo>
                    <a:pt x="2979" y="426"/>
                    <a:pt x="2523" y="730"/>
                    <a:pt x="2097" y="1095"/>
                  </a:cubicBezTo>
                  <a:cubicBezTo>
                    <a:pt x="1672" y="1429"/>
                    <a:pt x="1186" y="1612"/>
                    <a:pt x="638" y="1642"/>
                  </a:cubicBezTo>
                  <a:cubicBezTo>
                    <a:pt x="426" y="1612"/>
                    <a:pt x="213" y="1581"/>
                    <a:pt x="0" y="1520"/>
                  </a:cubicBezTo>
                  <a:lnTo>
                    <a:pt x="0" y="1520"/>
                  </a:lnTo>
                  <a:cubicBezTo>
                    <a:pt x="159" y="1680"/>
                    <a:pt x="342" y="1769"/>
                    <a:pt x="547" y="1769"/>
                  </a:cubicBezTo>
                  <a:cubicBezTo>
                    <a:pt x="577" y="1769"/>
                    <a:pt x="608" y="1767"/>
                    <a:pt x="638" y="1764"/>
                  </a:cubicBezTo>
                  <a:cubicBezTo>
                    <a:pt x="699" y="1771"/>
                    <a:pt x="762" y="1775"/>
                    <a:pt x="826" y="1775"/>
                  </a:cubicBezTo>
                  <a:cubicBezTo>
                    <a:pt x="1016" y="1775"/>
                    <a:pt x="1216" y="1741"/>
                    <a:pt x="1398" y="1672"/>
                  </a:cubicBezTo>
                  <a:cubicBezTo>
                    <a:pt x="1702" y="1581"/>
                    <a:pt x="1976" y="1429"/>
                    <a:pt x="2219" y="1247"/>
                  </a:cubicBezTo>
                  <a:cubicBezTo>
                    <a:pt x="2736" y="882"/>
                    <a:pt x="3161" y="517"/>
                    <a:pt x="3526" y="305"/>
                  </a:cubicBezTo>
                  <a:cubicBezTo>
                    <a:pt x="3860" y="92"/>
                    <a:pt x="4104" y="31"/>
                    <a:pt x="410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845;p43">
              <a:extLst>
                <a:ext uri="{FF2B5EF4-FFF2-40B4-BE49-F238E27FC236}">
                  <a16:creationId xmlns:a16="http://schemas.microsoft.com/office/drawing/2014/main" id="{02BB8008-7EBA-3700-D8C8-04329203FFC0}"/>
                </a:ext>
              </a:extLst>
            </p:cNvPr>
            <p:cNvSpPr/>
            <p:nvPr/>
          </p:nvSpPr>
          <p:spPr>
            <a:xfrm>
              <a:off x="1608200" y="2361275"/>
              <a:ext cx="148200" cy="88175"/>
            </a:xfrm>
            <a:custGeom>
              <a:avLst/>
              <a:gdLst/>
              <a:ahLst/>
              <a:cxnLst/>
              <a:rect l="l" t="t" r="r" b="b"/>
              <a:pathLst>
                <a:path w="5928" h="3527" extrusionOk="0">
                  <a:moveTo>
                    <a:pt x="5928" y="0"/>
                  </a:moveTo>
                  <a:cubicBezTo>
                    <a:pt x="5897" y="0"/>
                    <a:pt x="5776" y="395"/>
                    <a:pt x="5411" y="942"/>
                  </a:cubicBezTo>
                  <a:cubicBezTo>
                    <a:pt x="4469" y="2432"/>
                    <a:pt x="2827" y="3344"/>
                    <a:pt x="1095" y="3374"/>
                  </a:cubicBezTo>
                  <a:cubicBezTo>
                    <a:pt x="997" y="3379"/>
                    <a:pt x="904" y="3380"/>
                    <a:pt x="817" y="3380"/>
                  </a:cubicBezTo>
                  <a:cubicBezTo>
                    <a:pt x="397" y="3380"/>
                    <a:pt x="113" y="3337"/>
                    <a:pt x="27" y="3337"/>
                  </a:cubicBezTo>
                  <a:cubicBezTo>
                    <a:pt x="10" y="3337"/>
                    <a:pt x="0" y="3339"/>
                    <a:pt x="0" y="3344"/>
                  </a:cubicBezTo>
                  <a:cubicBezTo>
                    <a:pt x="0" y="3344"/>
                    <a:pt x="122" y="3404"/>
                    <a:pt x="304" y="3435"/>
                  </a:cubicBezTo>
                  <a:cubicBezTo>
                    <a:pt x="548" y="3496"/>
                    <a:pt x="821" y="3526"/>
                    <a:pt x="1095" y="3526"/>
                  </a:cubicBezTo>
                  <a:cubicBezTo>
                    <a:pt x="1122" y="3527"/>
                    <a:pt x="1150" y="3527"/>
                    <a:pt x="1178" y="3527"/>
                  </a:cubicBezTo>
                  <a:cubicBezTo>
                    <a:pt x="2969" y="3527"/>
                    <a:pt x="4605" y="2560"/>
                    <a:pt x="5532" y="1034"/>
                  </a:cubicBezTo>
                  <a:cubicBezTo>
                    <a:pt x="5654" y="790"/>
                    <a:pt x="5776" y="547"/>
                    <a:pt x="5867" y="304"/>
                  </a:cubicBezTo>
                  <a:cubicBezTo>
                    <a:pt x="5897" y="213"/>
                    <a:pt x="5928" y="91"/>
                    <a:pt x="59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846;p43">
              <a:extLst>
                <a:ext uri="{FF2B5EF4-FFF2-40B4-BE49-F238E27FC236}">
                  <a16:creationId xmlns:a16="http://schemas.microsoft.com/office/drawing/2014/main" id="{FB271B34-A92A-236F-7833-CCE5C41EBC0B}"/>
                </a:ext>
              </a:extLst>
            </p:cNvPr>
            <p:cNvSpPr/>
            <p:nvPr/>
          </p:nvSpPr>
          <p:spPr>
            <a:xfrm>
              <a:off x="1335400" y="2684225"/>
              <a:ext cx="710525" cy="664925"/>
            </a:xfrm>
            <a:custGeom>
              <a:avLst/>
              <a:gdLst/>
              <a:ahLst/>
              <a:cxnLst/>
              <a:rect l="l" t="t" r="r" b="b"/>
              <a:pathLst>
                <a:path w="28421" h="26597" extrusionOk="0">
                  <a:moveTo>
                    <a:pt x="11551" y="0"/>
                  </a:moveTo>
                  <a:cubicBezTo>
                    <a:pt x="11551" y="0"/>
                    <a:pt x="11277" y="0"/>
                    <a:pt x="10882" y="31"/>
                  </a:cubicBezTo>
                  <a:lnTo>
                    <a:pt x="9818" y="91"/>
                  </a:lnTo>
                  <a:lnTo>
                    <a:pt x="9757" y="183"/>
                  </a:lnTo>
                  <a:cubicBezTo>
                    <a:pt x="8967" y="274"/>
                    <a:pt x="8207" y="547"/>
                    <a:pt x="7508" y="943"/>
                  </a:cubicBezTo>
                  <a:cubicBezTo>
                    <a:pt x="6292" y="1763"/>
                    <a:pt x="0" y="9028"/>
                    <a:pt x="0" y="9028"/>
                  </a:cubicBezTo>
                  <a:lnTo>
                    <a:pt x="6566" y="13861"/>
                  </a:lnTo>
                  <a:lnTo>
                    <a:pt x="7964" y="12037"/>
                  </a:lnTo>
                  <a:lnTo>
                    <a:pt x="8633" y="14742"/>
                  </a:lnTo>
                  <a:cubicBezTo>
                    <a:pt x="9180" y="16961"/>
                    <a:pt x="6505" y="22280"/>
                    <a:pt x="6566" y="24742"/>
                  </a:cubicBezTo>
                  <a:lnTo>
                    <a:pt x="23192" y="26596"/>
                  </a:lnTo>
                  <a:lnTo>
                    <a:pt x="22615" y="18177"/>
                  </a:lnTo>
                  <a:lnTo>
                    <a:pt x="22615" y="15046"/>
                  </a:lnTo>
                  <a:lnTo>
                    <a:pt x="28420" y="10852"/>
                  </a:lnTo>
                  <a:lnTo>
                    <a:pt x="21916" y="1763"/>
                  </a:lnTo>
                  <a:cubicBezTo>
                    <a:pt x="21156" y="699"/>
                    <a:pt x="19940" y="61"/>
                    <a:pt x="18633" y="61"/>
                  </a:cubicBezTo>
                  <a:cubicBezTo>
                    <a:pt x="18633" y="61"/>
                    <a:pt x="19484" y="5563"/>
                    <a:pt x="16049" y="5593"/>
                  </a:cubicBezTo>
                  <a:cubicBezTo>
                    <a:pt x="16040" y="5593"/>
                    <a:pt x="16030" y="5593"/>
                    <a:pt x="16021" y="5593"/>
                  </a:cubicBezTo>
                  <a:cubicBezTo>
                    <a:pt x="12582" y="5593"/>
                    <a:pt x="12128" y="122"/>
                    <a:pt x="12128" y="122"/>
                  </a:cubicBezTo>
                  <a:lnTo>
                    <a:pt x="12098" y="0"/>
                  </a:lnTo>
                  <a:lnTo>
                    <a:pt x="11551" y="31"/>
                  </a:lnTo>
                  <a:lnTo>
                    <a:pt x="1155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847;p43">
              <a:extLst>
                <a:ext uri="{FF2B5EF4-FFF2-40B4-BE49-F238E27FC236}">
                  <a16:creationId xmlns:a16="http://schemas.microsoft.com/office/drawing/2014/main" id="{CD773C04-0801-2A07-9CDC-F01C0566268B}"/>
                </a:ext>
              </a:extLst>
            </p:cNvPr>
            <p:cNvSpPr/>
            <p:nvPr/>
          </p:nvSpPr>
          <p:spPr>
            <a:xfrm>
              <a:off x="1335400" y="2684225"/>
              <a:ext cx="710525" cy="664925"/>
            </a:xfrm>
            <a:custGeom>
              <a:avLst/>
              <a:gdLst/>
              <a:ahLst/>
              <a:cxnLst/>
              <a:rect l="l" t="t" r="r" b="b"/>
              <a:pathLst>
                <a:path w="28421" h="26597" extrusionOk="0">
                  <a:moveTo>
                    <a:pt x="11551" y="0"/>
                  </a:moveTo>
                  <a:cubicBezTo>
                    <a:pt x="11551" y="0"/>
                    <a:pt x="11277" y="0"/>
                    <a:pt x="10882" y="31"/>
                  </a:cubicBezTo>
                  <a:lnTo>
                    <a:pt x="9818" y="91"/>
                  </a:lnTo>
                  <a:lnTo>
                    <a:pt x="9757" y="183"/>
                  </a:lnTo>
                  <a:cubicBezTo>
                    <a:pt x="8967" y="274"/>
                    <a:pt x="8207" y="547"/>
                    <a:pt x="7508" y="943"/>
                  </a:cubicBezTo>
                  <a:cubicBezTo>
                    <a:pt x="6292" y="1763"/>
                    <a:pt x="0" y="9028"/>
                    <a:pt x="0" y="9028"/>
                  </a:cubicBezTo>
                  <a:lnTo>
                    <a:pt x="6566" y="13861"/>
                  </a:lnTo>
                  <a:lnTo>
                    <a:pt x="7964" y="12037"/>
                  </a:lnTo>
                  <a:lnTo>
                    <a:pt x="8633" y="14742"/>
                  </a:lnTo>
                  <a:cubicBezTo>
                    <a:pt x="9180" y="16961"/>
                    <a:pt x="6505" y="22280"/>
                    <a:pt x="6566" y="24742"/>
                  </a:cubicBezTo>
                  <a:lnTo>
                    <a:pt x="23192" y="26596"/>
                  </a:lnTo>
                  <a:lnTo>
                    <a:pt x="22615" y="18177"/>
                  </a:lnTo>
                  <a:lnTo>
                    <a:pt x="22615" y="15046"/>
                  </a:lnTo>
                  <a:lnTo>
                    <a:pt x="28420" y="10852"/>
                  </a:lnTo>
                  <a:lnTo>
                    <a:pt x="21916" y="1763"/>
                  </a:lnTo>
                  <a:cubicBezTo>
                    <a:pt x="21156" y="699"/>
                    <a:pt x="19940" y="61"/>
                    <a:pt x="18633" y="61"/>
                  </a:cubicBezTo>
                  <a:cubicBezTo>
                    <a:pt x="18633" y="61"/>
                    <a:pt x="19484" y="5563"/>
                    <a:pt x="16049" y="5593"/>
                  </a:cubicBezTo>
                  <a:cubicBezTo>
                    <a:pt x="16040" y="5593"/>
                    <a:pt x="16030" y="5593"/>
                    <a:pt x="16021" y="5593"/>
                  </a:cubicBezTo>
                  <a:cubicBezTo>
                    <a:pt x="12582" y="5593"/>
                    <a:pt x="12128" y="122"/>
                    <a:pt x="12128" y="122"/>
                  </a:cubicBezTo>
                  <a:lnTo>
                    <a:pt x="12098" y="0"/>
                  </a:lnTo>
                  <a:lnTo>
                    <a:pt x="11551" y="31"/>
                  </a:lnTo>
                  <a:lnTo>
                    <a:pt x="11551" y="0"/>
                  </a:ln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848;p43">
              <a:extLst>
                <a:ext uri="{FF2B5EF4-FFF2-40B4-BE49-F238E27FC236}">
                  <a16:creationId xmlns:a16="http://schemas.microsoft.com/office/drawing/2014/main" id="{2455C0EE-CCD6-01C6-F29E-361E689E2B6E}"/>
                </a:ext>
              </a:extLst>
            </p:cNvPr>
            <p:cNvSpPr/>
            <p:nvPr/>
          </p:nvSpPr>
          <p:spPr>
            <a:xfrm>
              <a:off x="1354400" y="2862025"/>
              <a:ext cx="618575" cy="83050"/>
            </a:xfrm>
            <a:custGeom>
              <a:avLst/>
              <a:gdLst/>
              <a:ahLst/>
              <a:cxnLst/>
              <a:rect l="l" t="t" r="r" b="b"/>
              <a:pathLst>
                <a:path w="24743" h="3322" extrusionOk="0">
                  <a:moveTo>
                    <a:pt x="24438" y="1"/>
                  </a:moveTo>
                  <a:cubicBezTo>
                    <a:pt x="24165" y="1"/>
                    <a:pt x="23891" y="92"/>
                    <a:pt x="23648" y="214"/>
                  </a:cubicBezTo>
                  <a:cubicBezTo>
                    <a:pt x="23253" y="457"/>
                    <a:pt x="22949" y="761"/>
                    <a:pt x="22675" y="1095"/>
                  </a:cubicBezTo>
                  <a:cubicBezTo>
                    <a:pt x="22341" y="1551"/>
                    <a:pt x="21916" y="1946"/>
                    <a:pt x="21460" y="2281"/>
                  </a:cubicBezTo>
                  <a:cubicBezTo>
                    <a:pt x="20882" y="2645"/>
                    <a:pt x="20213" y="2858"/>
                    <a:pt x="19545" y="2888"/>
                  </a:cubicBezTo>
                  <a:cubicBezTo>
                    <a:pt x="19455" y="2895"/>
                    <a:pt x="19366" y="2899"/>
                    <a:pt x="19276" y="2899"/>
                  </a:cubicBezTo>
                  <a:cubicBezTo>
                    <a:pt x="18577" y="2899"/>
                    <a:pt x="17888" y="2692"/>
                    <a:pt x="17295" y="2341"/>
                  </a:cubicBezTo>
                  <a:cubicBezTo>
                    <a:pt x="16596" y="1946"/>
                    <a:pt x="15988" y="1247"/>
                    <a:pt x="15107" y="852"/>
                  </a:cubicBezTo>
                  <a:cubicBezTo>
                    <a:pt x="14792" y="726"/>
                    <a:pt x="14463" y="658"/>
                    <a:pt x="14139" y="658"/>
                  </a:cubicBezTo>
                  <a:cubicBezTo>
                    <a:pt x="13994" y="658"/>
                    <a:pt x="13850" y="672"/>
                    <a:pt x="13709" y="700"/>
                  </a:cubicBezTo>
                  <a:cubicBezTo>
                    <a:pt x="13222" y="761"/>
                    <a:pt x="12736" y="913"/>
                    <a:pt x="12311" y="1156"/>
                  </a:cubicBezTo>
                  <a:cubicBezTo>
                    <a:pt x="11399" y="1612"/>
                    <a:pt x="10700" y="2220"/>
                    <a:pt x="9879" y="2645"/>
                  </a:cubicBezTo>
                  <a:cubicBezTo>
                    <a:pt x="9311" y="2963"/>
                    <a:pt x="8693" y="3128"/>
                    <a:pt x="8049" y="3128"/>
                  </a:cubicBezTo>
                  <a:cubicBezTo>
                    <a:pt x="7831" y="3128"/>
                    <a:pt x="7610" y="3109"/>
                    <a:pt x="7386" y="3071"/>
                  </a:cubicBezTo>
                  <a:cubicBezTo>
                    <a:pt x="6627" y="2949"/>
                    <a:pt x="5897" y="2585"/>
                    <a:pt x="5350" y="2007"/>
                  </a:cubicBezTo>
                  <a:cubicBezTo>
                    <a:pt x="4833" y="1521"/>
                    <a:pt x="4377" y="943"/>
                    <a:pt x="3800" y="639"/>
                  </a:cubicBezTo>
                  <a:cubicBezTo>
                    <a:pt x="3335" y="393"/>
                    <a:pt x="2820" y="270"/>
                    <a:pt x="2279" y="270"/>
                  </a:cubicBezTo>
                  <a:cubicBezTo>
                    <a:pt x="2219" y="270"/>
                    <a:pt x="2158" y="271"/>
                    <a:pt x="2098" y="274"/>
                  </a:cubicBezTo>
                  <a:cubicBezTo>
                    <a:pt x="1672" y="305"/>
                    <a:pt x="1247" y="426"/>
                    <a:pt x="851" y="639"/>
                  </a:cubicBezTo>
                  <a:cubicBezTo>
                    <a:pt x="608" y="761"/>
                    <a:pt x="365" y="913"/>
                    <a:pt x="183" y="1095"/>
                  </a:cubicBezTo>
                  <a:cubicBezTo>
                    <a:pt x="122" y="1186"/>
                    <a:pt x="61" y="1247"/>
                    <a:pt x="0" y="1338"/>
                  </a:cubicBezTo>
                  <a:cubicBezTo>
                    <a:pt x="61" y="1277"/>
                    <a:pt x="152" y="1217"/>
                    <a:pt x="213" y="1126"/>
                  </a:cubicBezTo>
                  <a:cubicBezTo>
                    <a:pt x="426" y="974"/>
                    <a:pt x="639" y="822"/>
                    <a:pt x="882" y="700"/>
                  </a:cubicBezTo>
                  <a:cubicBezTo>
                    <a:pt x="1277" y="518"/>
                    <a:pt x="1672" y="426"/>
                    <a:pt x="2098" y="396"/>
                  </a:cubicBezTo>
                  <a:cubicBezTo>
                    <a:pt x="2155" y="393"/>
                    <a:pt x="2213" y="391"/>
                    <a:pt x="2270" y="391"/>
                  </a:cubicBezTo>
                  <a:cubicBezTo>
                    <a:pt x="2784" y="391"/>
                    <a:pt x="3274" y="515"/>
                    <a:pt x="3739" y="761"/>
                  </a:cubicBezTo>
                  <a:cubicBezTo>
                    <a:pt x="4286" y="1065"/>
                    <a:pt x="4712" y="1612"/>
                    <a:pt x="5259" y="2159"/>
                  </a:cubicBezTo>
                  <a:cubicBezTo>
                    <a:pt x="5806" y="2736"/>
                    <a:pt x="6566" y="3132"/>
                    <a:pt x="7356" y="3253"/>
                  </a:cubicBezTo>
                  <a:cubicBezTo>
                    <a:pt x="7584" y="3299"/>
                    <a:pt x="7812" y="3322"/>
                    <a:pt x="8036" y="3322"/>
                  </a:cubicBezTo>
                  <a:cubicBezTo>
                    <a:pt x="8260" y="3322"/>
                    <a:pt x="8481" y="3299"/>
                    <a:pt x="8693" y="3253"/>
                  </a:cubicBezTo>
                  <a:cubicBezTo>
                    <a:pt x="9149" y="3192"/>
                    <a:pt x="9575" y="3040"/>
                    <a:pt x="9970" y="2797"/>
                  </a:cubicBezTo>
                  <a:cubicBezTo>
                    <a:pt x="10821" y="2372"/>
                    <a:pt x="11551" y="1794"/>
                    <a:pt x="12402" y="1338"/>
                  </a:cubicBezTo>
                  <a:cubicBezTo>
                    <a:pt x="12962" y="1058"/>
                    <a:pt x="13575" y="883"/>
                    <a:pt x="14163" y="883"/>
                  </a:cubicBezTo>
                  <a:cubicBezTo>
                    <a:pt x="14468" y="883"/>
                    <a:pt x="14766" y="930"/>
                    <a:pt x="15046" y="1034"/>
                  </a:cubicBezTo>
                  <a:cubicBezTo>
                    <a:pt x="15867" y="1369"/>
                    <a:pt x="16475" y="2068"/>
                    <a:pt x="17235" y="2524"/>
                  </a:cubicBezTo>
                  <a:cubicBezTo>
                    <a:pt x="17884" y="2891"/>
                    <a:pt x="18638" y="3074"/>
                    <a:pt x="19399" y="3074"/>
                  </a:cubicBezTo>
                  <a:cubicBezTo>
                    <a:pt x="19458" y="3074"/>
                    <a:pt x="19517" y="3073"/>
                    <a:pt x="19575" y="3071"/>
                  </a:cubicBezTo>
                  <a:cubicBezTo>
                    <a:pt x="20274" y="3010"/>
                    <a:pt x="20943" y="2797"/>
                    <a:pt x="21551" y="2402"/>
                  </a:cubicBezTo>
                  <a:cubicBezTo>
                    <a:pt x="22037" y="2068"/>
                    <a:pt x="22432" y="1673"/>
                    <a:pt x="22767" y="1186"/>
                  </a:cubicBezTo>
                  <a:cubicBezTo>
                    <a:pt x="23040" y="852"/>
                    <a:pt x="23344" y="548"/>
                    <a:pt x="23709" y="305"/>
                  </a:cubicBezTo>
                  <a:cubicBezTo>
                    <a:pt x="23922" y="153"/>
                    <a:pt x="24195" y="62"/>
                    <a:pt x="24469" y="62"/>
                  </a:cubicBezTo>
                  <a:lnTo>
                    <a:pt x="24742" y="62"/>
                  </a:lnTo>
                  <a:cubicBezTo>
                    <a:pt x="24651" y="31"/>
                    <a:pt x="24530" y="1"/>
                    <a:pt x="24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849;p43">
              <a:extLst>
                <a:ext uri="{FF2B5EF4-FFF2-40B4-BE49-F238E27FC236}">
                  <a16:creationId xmlns:a16="http://schemas.microsoft.com/office/drawing/2014/main" id="{B2860FD9-09B3-B2F3-7B03-31C2DD3BAD56}"/>
                </a:ext>
              </a:extLst>
            </p:cNvPr>
            <p:cNvSpPr/>
            <p:nvPr/>
          </p:nvSpPr>
          <p:spPr>
            <a:xfrm>
              <a:off x="1458500" y="2760750"/>
              <a:ext cx="449875" cy="89200"/>
            </a:xfrm>
            <a:custGeom>
              <a:avLst/>
              <a:gdLst/>
              <a:ahLst/>
              <a:cxnLst/>
              <a:rect l="l" t="t" r="r" b="b"/>
              <a:pathLst>
                <a:path w="17995" h="3568" extrusionOk="0">
                  <a:moveTo>
                    <a:pt x="2008" y="1"/>
                  </a:moveTo>
                  <a:cubicBezTo>
                    <a:pt x="1563" y="1"/>
                    <a:pt x="1119" y="69"/>
                    <a:pt x="700" y="222"/>
                  </a:cubicBezTo>
                  <a:cubicBezTo>
                    <a:pt x="487" y="283"/>
                    <a:pt x="335" y="344"/>
                    <a:pt x="152" y="465"/>
                  </a:cubicBezTo>
                  <a:cubicBezTo>
                    <a:pt x="92" y="465"/>
                    <a:pt x="31" y="526"/>
                    <a:pt x="1" y="556"/>
                  </a:cubicBezTo>
                  <a:cubicBezTo>
                    <a:pt x="1" y="559"/>
                    <a:pt x="2" y="560"/>
                    <a:pt x="6" y="560"/>
                  </a:cubicBezTo>
                  <a:cubicBezTo>
                    <a:pt x="44" y="560"/>
                    <a:pt x="283" y="422"/>
                    <a:pt x="700" y="283"/>
                  </a:cubicBezTo>
                  <a:cubicBezTo>
                    <a:pt x="1101" y="173"/>
                    <a:pt x="1524" y="119"/>
                    <a:pt x="1949" y="119"/>
                  </a:cubicBezTo>
                  <a:cubicBezTo>
                    <a:pt x="2233" y="119"/>
                    <a:pt x="2517" y="143"/>
                    <a:pt x="2797" y="192"/>
                  </a:cubicBezTo>
                  <a:cubicBezTo>
                    <a:pt x="3253" y="283"/>
                    <a:pt x="3709" y="404"/>
                    <a:pt x="4165" y="587"/>
                  </a:cubicBezTo>
                  <a:cubicBezTo>
                    <a:pt x="4681" y="830"/>
                    <a:pt x="5168" y="1073"/>
                    <a:pt x="5654" y="1347"/>
                  </a:cubicBezTo>
                  <a:cubicBezTo>
                    <a:pt x="6657" y="1955"/>
                    <a:pt x="7721" y="2714"/>
                    <a:pt x="9028" y="3201"/>
                  </a:cubicBezTo>
                  <a:cubicBezTo>
                    <a:pt x="9696" y="3445"/>
                    <a:pt x="10389" y="3567"/>
                    <a:pt x="11086" y="3567"/>
                  </a:cubicBezTo>
                  <a:cubicBezTo>
                    <a:pt x="11690" y="3567"/>
                    <a:pt x="12296" y="3475"/>
                    <a:pt x="12888" y="3292"/>
                  </a:cubicBezTo>
                  <a:cubicBezTo>
                    <a:pt x="13405" y="3110"/>
                    <a:pt x="13922" y="2866"/>
                    <a:pt x="14408" y="2532"/>
                  </a:cubicBezTo>
                  <a:cubicBezTo>
                    <a:pt x="14803" y="2259"/>
                    <a:pt x="15168" y="1924"/>
                    <a:pt x="15533" y="1590"/>
                  </a:cubicBezTo>
                  <a:cubicBezTo>
                    <a:pt x="15837" y="1316"/>
                    <a:pt x="16141" y="1073"/>
                    <a:pt x="16475" y="830"/>
                  </a:cubicBezTo>
                  <a:cubicBezTo>
                    <a:pt x="16718" y="648"/>
                    <a:pt x="16961" y="526"/>
                    <a:pt x="17265" y="404"/>
                  </a:cubicBezTo>
                  <a:cubicBezTo>
                    <a:pt x="17478" y="313"/>
                    <a:pt x="17752" y="222"/>
                    <a:pt x="17995" y="192"/>
                  </a:cubicBezTo>
                  <a:cubicBezTo>
                    <a:pt x="17964" y="176"/>
                    <a:pt x="17926" y="169"/>
                    <a:pt x="17888" y="169"/>
                  </a:cubicBezTo>
                  <a:cubicBezTo>
                    <a:pt x="17850" y="169"/>
                    <a:pt x="17812" y="176"/>
                    <a:pt x="17782" y="192"/>
                  </a:cubicBezTo>
                  <a:cubicBezTo>
                    <a:pt x="17600" y="192"/>
                    <a:pt x="17387" y="252"/>
                    <a:pt x="17204" y="313"/>
                  </a:cubicBezTo>
                  <a:cubicBezTo>
                    <a:pt x="16931" y="435"/>
                    <a:pt x="16657" y="556"/>
                    <a:pt x="16414" y="739"/>
                  </a:cubicBezTo>
                  <a:cubicBezTo>
                    <a:pt x="16049" y="952"/>
                    <a:pt x="15745" y="1225"/>
                    <a:pt x="15442" y="1499"/>
                  </a:cubicBezTo>
                  <a:cubicBezTo>
                    <a:pt x="15077" y="1803"/>
                    <a:pt x="14682" y="2107"/>
                    <a:pt x="14286" y="2411"/>
                  </a:cubicBezTo>
                  <a:cubicBezTo>
                    <a:pt x="13831" y="2714"/>
                    <a:pt x="13344" y="2958"/>
                    <a:pt x="12797" y="3110"/>
                  </a:cubicBezTo>
                  <a:cubicBezTo>
                    <a:pt x="12220" y="3292"/>
                    <a:pt x="11612" y="3383"/>
                    <a:pt x="11004" y="3383"/>
                  </a:cubicBezTo>
                  <a:cubicBezTo>
                    <a:pt x="10365" y="3353"/>
                    <a:pt x="9727" y="3231"/>
                    <a:pt x="9119" y="3018"/>
                  </a:cubicBezTo>
                  <a:cubicBezTo>
                    <a:pt x="7843" y="2562"/>
                    <a:pt x="6779" y="1772"/>
                    <a:pt x="5745" y="1195"/>
                  </a:cubicBezTo>
                  <a:cubicBezTo>
                    <a:pt x="5259" y="891"/>
                    <a:pt x="4742" y="648"/>
                    <a:pt x="4226" y="435"/>
                  </a:cubicBezTo>
                  <a:cubicBezTo>
                    <a:pt x="3770" y="252"/>
                    <a:pt x="3283" y="131"/>
                    <a:pt x="2797" y="70"/>
                  </a:cubicBezTo>
                  <a:cubicBezTo>
                    <a:pt x="2537" y="25"/>
                    <a:pt x="2272" y="1"/>
                    <a:pt x="20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850;p43">
              <a:extLst>
                <a:ext uri="{FF2B5EF4-FFF2-40B4-BE49-F238E27FC236}">
                  <a16:creationId xmlns:a16="http://schemas.microsoft.com/office/drawing/2014/main" id="{2FBF245F-CFC1-90CD-5B7E-EB2786C7A074}"/>
                </a:ext>
              </a:extLst>
            </p:cNvPr>
            <p:cNvSpPr/>
            <p:nvPr/>
          </p:nvSpPr>
          <p:spPr>
            <a:xfrm>
              <a:off x="1527650" y="2703750"/>
              <a:ext cx="119325" cy="21525"/>
            </a:xfrm>
            <a:custGeom>
              <a:avLst/>
              <a:gdLst/>
              <a:ahLst/>
              <a:cxnLst/>
              <a:rect l="l" t="t" r="r" b="b"/>
              <a:pathLst>
                <a:path w="4773" h="861" extrusionOk="0">
                  <a:moveTo>
                    <a:pt x="1782" y="0"/>
                  </a:moveTo>
                  <a:cubicBezTo>
                    <a:pt x="1413" y="0"/>
                    <a:pt x="1041" y="34"/>
                    <a:pt x="669" y="101"/>
                  </a:cubicBezTo>
                  <a:cubicBezTo>
                    <a:pt x="456" y="131"/>
                    <a:pt x="213" y="222"/>
                    <a:pt x="1" y="344"/>
                  </a:cubicBezTo>
                  <a:cubicBezTo>
                    <a:pt x="244" y="314"/>
                    <a:pt x="487" y="283"/>
                    <a:pt x="700" y="253"/>
                  </a:cubicBezTo>
                  <a:cubicBezTo>
                    <a:pt x="988" y="222"/>
                    <a:pt x="1277" y="207"/>
                    <a:pt x="1562" y="207"/>
                  </a:cubicBezTo>
                  <a:cubicBezTo>
                    <a:pt x="1847" y="207"/>
                    <a:pt x="2128" y="222"/>
                    <a:pt x="2402" y="253"/>
                  </a:cubicBezTo>
                  <a:cubicBezTo>
                    <a:pt x="2979" y="314"/>
                    <a:pt x="3526" y="435"/>
                    <a:pt x="4074" y="618"/>
                  </a:cubicBezTo>
                  <a:cubicBezTo>
                    <a:pt x="4286" y="739"/>
                    <a:pt x="4529" y="800"/>
                    <a:pt x="4742" y="861"/>
                  </a:cubicBezTo>
                  <a:cubicBezTo>
                    <a:pt x="4773" y="861"/>
                    <a:pt x="4712" y="800"/>
                    <a:pt x="4590" y="739"/>
                  </a:cubicBezTo>
                  <a:cubicBezTo>
                    <a:pt x="4438" y="648"/>
                    <a:pt x="4286" y="557"/>
                    <a:pt x="4134" y="496"/>
                  </a:cubicBezTo>
                  <a:cubicBezTo>
                    <a:pt x="3383" y="162"/>
                    <a:pt x="2589" y="0"/>
                    <a:pt x="1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851;p43">
              <a:extLst>
                <a:ext uri="{FF2B5EF4-FFF2-40B4-BE49-F238E27FC236}">
                  <a16:creationId xmlns:a16="http://schemas.microsoft.com/office/drawing/2014/main" id="{0F1C7236-5F90-B5DD-AFB9-7056F832CAC7}"/>
                </a:ext>
              </a:extLst>
            </p:cNvPr>
            <p:cNvSpPr/>
            <p:nvPr/>
          </p:nvSpPr>
          <p:spPr>
            <a:xfrm>
              <a:off x="1801200" y="2712325"/>
              <a:ext cx="66900" cy="23600"/>
            </a:xfrm>
            <a:custGeom>
              <a:avLst/>
              <a:gdLst/>
              <a:ahLst/>
              <a:cxnLst/>
              <a:rect l="l" t="t" r="r" b="b"/>
              <a:pathLst>
                <a:path w="2676" h="944" extrusionOk="0">
                  <a:moveTo>
                    <a:pt x="2645" y="1"/>
                  </a:moveTo>
                  <a:lnTo>
                    <a:pt x="2645" y="1"/>
                  </a:lnTo>
                  <a:cubicBezTo>
                    <a:pt x="2250" y="244"/>
                    <a:pt x="1825" y="426"/>
                    <a:pt x="1369" y="609"/>
                  </a:cubicBezTo>
                  <a:cubicBezTo>
                    <a:pt x="913" y="730"/>
                    <a:pt x="457" y="791"/>
                    <a:pt x="1" y="852"/>
                  </a:cubicBezTo>
                  <a:cubicBezTo>
                    <a:pt x="1" y="882"/>
                    <a:pt x="153" y="943"/>
                    <a:pt x="427" y="943"/>
                  </a:cubicBezTo>
                  <a:cubicBezTo>
                    <a:pt x="761" y="943"/>
                    <a:pt x="1095" y="913"/>
                    <a:pt x="1430" y="791"/>
                  </a:cubicBezTo>
                  <a:cubicBezTo>
                    <a:pt x="1764" y="700"/>
                    <a:pt x="2098" y="518"/>
                    <a:pt x="2372" y="305"/>
                  </a:cubicBezTo>
                  <a:cubicBezTo>
                    <a:pt x="2585" y="153"/>
                    <a:pt x="2676" y="31"/>
                    <a:pt x="26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852;p43">
              <a:extLst>
                <a:ext uri="{FF2B5EF4-FFF2-40B4-BE49-F238E27FC236}">
                  <a16:creationId xmlns:a16="http://schemas.microsoft.com/office/drawing/2014/main" id="{5C414557-7528-2C9C-2384-93E161BF2112}"/>
                </a:ext>
              </a:extLst>
            </p:cNvPr>
            <p:cNvSpPr/>
            <p:nvPr/>
          </p:nvSpPr>
          <p:spPr>
            <a:xfrm>
              <a:off x="1547400" y="2980575"/>
              <a:ext cx="462050" cy="52875"/>
            </a:xfrm>
            <a:custGeom>
              <a:avLst/>
              <a:gdLst/>
              <a:ahLst/>
              <a:cxnLst/>
              <a:rect l="l" t="t" r="r" b="b"/>
              <a:pathLst>
                <a:path w="18482" h="2115" extrusionOk="0">
                  <a:moveTo>
                    <a:pt x="18481" y="1"/>
                  </a:moveTo>
                  <a:lnTo>
                    <a:pt x="18481" y="1"/>
                  </a:lnTo>
                  <a:cubicBezTo>
                    <a:pt x="18269" y="122"/>
                    <a:pt x="18056" y="244"/>
                    <a:pt x="17843" y="365"/>
                  </a:cubicBezTo>
                  <a:cubicBezTo>
                    <a:pt x="17424" y="505"/>
                    <a:pt x="16978" y="579"/>
                    <a:pt x="16532" y="579"/>
                  </a:cubicBezTo>
                  <a:cubicBezTo>
                    <a:pt x="16299" y="579"/>
                    <a:pt x="16066" y="559"/>
                    <a:pt x="15837" y="517"/>
                  </a:cubicBezTo>
                  <a:cubicBezTo>
                    <a:pt x="15411" y="457"/>
                    <a:pt x="14955" y="335"/>
                    <a:pt x="14469" y="244"/>
                  </a:cubicBezTo>
                  <a:cubicBezTo>
                    <a:pt x="13922" y="122"/>
                    <a:pt x="13375" y="92"/>
                    <a:pt x="12828" y="92"/>
                  </a:cubicBezTo>
                  <a:cubicBezTo>
                    <a:pt x="11551" y="122"/>
                    <a:pt x="10335" y="365"/>
                    <a:pt x="9120" y="760"/>
                  </a:cubicBezTo>
                  <a:cubicBezTo>
                    <a:pt x="7964" y="1156"/>
                    <a:pt x="6749" y="1490"/>
                    <a:pt x="5533" y="1764"/>
                  </a:cubicBezTo>
                  <a:cubicBezTo>
                    <a:pt x="4965" y="1888"/>
                    <a:pt x="4377" y="1950"/>
                    <a:pt x="3793" y="1950"/>
                  </a:cubicBezTo>
                  <a:cubicBezTo>
                    <a:pt x="3375" y="1950"/>
                    <a:pt x="2959" y="1918"/>
                    <a:pt x="2554" y="1855"/>
                  </a:cubicBezTo>
                  <a:cubicBezTo>
                    <a:pt x="1855" y="1733"/>
                    <a:pt x="1217" y="1520"/>
                    <a:pt x="639" y="1156"/>
                  </a:cubicBezTo>
                  <a:cubicBezTo>
                    <a:pt x="487" y="1064"/>
                    <a:pt x="335" y="973"/>
                    <a:pt x="183" y="852"/>
                  </a:cubicBezTo>
                  <a:cubicBezTo>
                    <a:pt x="122" y="821"/>
                    <a:pt x="62" y="760"/>
                    <a:pt x="31" y="730"/>
                  </a:cubicBezTo>
                  <a:lnTo>
                    <a:pt x="31" y="730"/>
                  </a:lnTo>
                  <a:cubicBezTo>
                    <a:pt x="1" y="760"/>
                    <a:pt x="62" y="791"/>
                    <a:pt x="153" y="882"/>
                  </a:cubicBezTo>
                  <a:cubicBezTo>
                    <a:pt x="305" y="1004"/>
                    <a:pt x="426" y="1125"/>
                    <a:pt x="609" y="1247"/>
                  </a:cubicBezTo>
                  <a:cubicBezTo>
                    <a:pt x="1186" y="1612"/>
                    <a:pt x="1825" y="1855"/>
                    <a:pt x="2493" y="2007"/>
                  </a:cubicBezTo>
                  <a:cubicBezTo>
                    <a:pt x="2967" y="2076"/>
                    <a:pt x="3440" y="2114"/>
                    <a:pt x="3910" y="2114"/>
                  </a:cubicBezTo>
                  <a:cubicBezTo>
                    <a:pt x="4467" y="2114"/>
                    <a:pt x="5020" y="2061"/>
                    <a:pt x="5563" y="1946"/>
                  </a:cubicBezTo>
                  <a:cubicBezTo>
                    <a:pt x="6779" y="1672"/>
                    <a:pt x="7995" y="1338"/>
                    <a:pt x="9180" y="943"/>
                  </a:cubicBezTo>
                  <a:cubicBezTo>
                    <a:pt x="10335" y="548"/>
                    <a:pt x="11582" y="335"/>
                    <a:pt x="12797" y="274"/>
                  </a:cubicBezTo>
                  <a:cubicBezTo>
                    <a:pt x="12891" y="269"/>
                    <a:pt x="12985" y="266"/>
                    <a:pt x="13079" y="266"/>
                  </a:cubicBezTo>
                  <a:cubicBezTo>
                    <a:pt x="13531" y="266"/>
                    <a:pt x="13980" y="325"/>
                    <a:pt x="14408" y="426"/>
                  </a:cubicBezTo>
                  <a:cubicBezTo>
                    <a:pt x="14925" y="487"/>
                    <a:pt x="15381" y="608"/>
                    <a:pt x="15807" y="669"/>
                  </a:cubicBezTo>
                  <a:cubicBezTo>
                    <a:pt x="16011" y="705"/>
                    <a:pt x="16215" y="722"/>
                    <a:pt x="16418" y="722"/>
                  </a:cubicBezTo>
                  <a:cubicBezTo>
                    <a:pt x="16911" y="722"/>
                    <a:pt x="17400" y="620"/>
                    <a:pt x="17873" y="426"/>
                  </a:cubicBezTo>
                  <a:cubicBezTo>
                    <a:pt x="18025" y="365"/>
                    <a:pt x="18208" y="244"/>
                    <a:pt x="18329" y="122"/>
                  </a:cubicBezTo>
                  <a:cubicBezTo>
                    <a:pt x="18390" y="92"/>
                    <a:pt x="18451" y="31"/>
                    <a:pt x="18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853;p43">
              <a:extLst>
                <a:ext uri="{FF2B5EF4-FFF2-40B4-BE49-F238E27FC236}">
                  <a16:creationId xmlns:a16="http://schemas.microsoft.com/office/drawing/2014/main" id="{D10906FB-6914-C6FB-AD70-29B78F13BC2B}"/>
                </a:ext>
              </a:extLst>
            </p:cNvPr>
            <p:cNvSpPr/>
            <p:nvPr/>
          </p:nvSpPr>
          <p:spPr>
            <a:xfrm>
              <a:off x="1500300" y="2875700"/>
              <a:ext cx="129200" cy="158100"/>
            </a:xfrm>
            <a:custGeom>
              <a:avLst/>
              <a:gdLst/>
              <a:ahLst/>
              <a:cxnLst/>
              <a:rect l="l" t="t" r="r" b="b"/>
              <a:pathLst>
                <a:path w="5168" h="6324" extrusionOk="0">
                  <a:moveTo>
                    <a:pt x="5168" y="1"/>
                  </a:moveTo>
                  <a:lnTo>
                    <a:pt x="5168" y="1"/>
                  </a:lnTo>
                  <a:cubicBezTo>
                    <a:pt x="4864" y="244"/>
                    <a:pt x="4560" y="548"/>
                    <a:pt x="4286" y="852"/>
                  </a:cubicBezTo>
                  <a:cubicBezTo>
                    <a:pt x="3800" y="1369"/>
                    <a:pt x="3101" y="2129"/>
                    <a:pt x="2402" y="3010"/>
                  </a:cubicBezTo>
                  <a:cubicBezTo>
                    <a:pt x="1702" y="3892"/>
                    <a:pt x="1064" y="4712"/>
                    <a:pt x="639" y="5320"/>
                  </a:cubicBezTo>
                  <a:cubicBezTo>
                    <a:pt x="395" y="5624"/>
                    <a:pt x="183" y="5959"/>
                    <a:pt x="0" y="6323"/>
                  </a:cubicBezTo>
                  <a:cubicBezTo>
                    <a:pt x="274" y="6019"/>
                    <a:pt x="517" y="5715"/>
                    <a:pt x="760" y="5411"/>
                  </a:cubicBezTo>
                  <a:cubicBezTo>
                    <a:pt x="1216" y="4834"/>
                    <a:pt x="1824" y="4013"/>
                    <a:pt x="2554" y="3132"/>
                  </a:cubicBezTo>
                  <a:cubicBezTo>
                    <a:pt x="3253" y="2281"/>
                    <a:pt x="3921" y="1490"/>
                    <a:pt x="4408" y="943"/>
                  </a:cubicBezTo>
                  <a:cubicBezTo>
                    <a:pt x="4681" y="639"/>
                    <a:pt x="4924" y="335"/>
                    <a:pt x="51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854;p43">
              <a:extLst>
                <a:ext uri="{FF2B5EF4-FFF2-40B4-BE49-F238E27FC236}">
                  <a16:creationId xmlns:a16="http://schemas.microsoft.com/office/drawing/2014/main" id="{A0A284EF-DBE9-43C8-90E3-3B23E1596963}"/>
                </a:ext>
              </a:extLst>
            </p:cNvPr>
            <p:cNvSpPr/>
            <p:nvPr/>
          </p:nvSpPr>
          <p:spPr>
            <a:xfrm>
              <a:off x="1853650" y="2846825"/>
              <a:ext cx="65375" cy="209775"/>
            </a:xfrm>
            <a:custGeom>
              <a:avLst/>
              <a:gdLst/>
              <a:ahLst/>
              <a:cxnLst/>
              <a:rect l="l" t="t" r="r" b="b"/>
              <a:pathLst>
                <a:path w="2615" h="8391" extrusionOk="0">
                  <a:moveTo>
                    <a:pt x="0" y="1"/>
                  </a:moveTo>
                  <a:cubicBezTo>
                    <a:pt x="0" y="123"/>
                    <a:pt x="0" y="244"/>
                    <a:pt x="0" y="366"/>
                  </a:cubicBezTo>
                  <a:cubicBezTo>
                    <a:pt x="61" y="700"/>
                    <a:pt x="183" y="1034"/>
                    <a:pt x="335" y="1338"/>
                  </a:cubicBezTo>
                  <a:cubicBezTo>
                    <a:pt x="608" y="1794"/>
                    <a:pt x="882" y="2220"/>
                    <a:pt x="1186" y="2615"/>
                  </a:cubicBezTo>
                  <a:cubicBezTo>
                    <a:pt x="1581" y="3101"/>
                    <a:pt x="1885" y="3618"/>
                    <a:pt x="2158" y="4165"/>
                  </a:cubicBezTo>
                  <a:cubicBezTo>
                    <a:pt x="2280" y="4439"/>
                    <a:pt x="2371" y="4743"/>
                    <a:pt x="2402" y="5077"/>
                  </a:cubicBezTo>
                  <a:cubicBezTo>
                    <a:pt x="2402" y="5351"/>
                    <a:pt x="2371" y="5624"/>
                    <a:pt x="2310" y="5928"/>
                  </a:cubicBezTo>
                  <a:cubicBezTo>
                    <a:pt x="2158" y="6384"/>
                    <a:pt x="1946" y="6840"/>
                    <a:pt x="1672" y="7266"/>
                  </a:cubicBezTo>
                  <a:cubicBezTo>
                    <a:pt x="1186" y="7965"/>
                    <a:pt x="821" y="8360"/>
                    <a:pt x="851" y="8390"/>
                  </a:cubicBezTo>
                  <a:cubicBezTo>
                    <a:pt x="973" y="8329"/>
                    <a:pt x="1064" y="8238"/>
                    <a:pt x="1125" y="8147"/>
                  </a:cubicBezTo>
                  <a:cubicBezTo>
                    <a:pt x="1368" y="7873"/>
                    <a:pt x="1581" y="7630"/>
                    <a:pt x="1794" y="7357"/>
                  </a:cubicBezTo>
                  <a:cubicBezTo>
                    <a:pt x="2098" y="6931"/>
                    <a:pt x="2341" y="6475"/>
                    <a:pt x="2493" y="5989"/>
                  </a:cubicBezTo>
                  <a:cubicBezTo>
                    <a:pt x="2584" y="5685"/>
                    <a:pt x="2614" y="5381"/>
                    <a:pt x="2584" y="5077"/>
                  </a:cubicBezTo>
                  <a:cubicBezTo>
                    <a:pt x="2554" y="4743"/>
                    <a:pt x="2493" y="4408"/>
                    <a:pt x="2341" y="4104"/>
                  </a:cubicBezTo>
                  <a:cubicBezTo>
                    <a:pt x="2067" y="3527"/>
                    <a:pt x="1733" y="3010"/>
                    <a:pt x="1338" y="2524"/>
                  </a:cubicBezTo>
                  <a:cubicBezTo>
                    <a:pt x="1034" y="2129"/>
                    <a:pt x="730" y="1734"/>
                    <a:pt x="487" y="1308"/>
                  </a:cubicBezTo>
                  <a:cubicBezTo>
                    <a:pt x="304" y="1004"/>
                    <a:pt x="183" y="700"/>
                    <a:pt x="91" y="366"/>
                  </a:cubicBezTo>
                  <a:cubicBezTo>
                    <a:pt x="91" y="244"/>
                    <a:pt x="61" y="123"/>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855;p43">
              <a:extLst>
                <a:ext uri="{FF2B5EF4-FFF2-40B4-BE49-F238E27FC236}">
                  <a16:creationId xmlns:a16="http://schemas.microsoft.com/office/drawing/2014/main" id="{63F1A498-3F8E-D668-D16A-60D09912A9AE}"/>
                </a:ext>
              </a:extLst>
            </p:cNvPr>
            <p:cNvSpPr/>
            <p:nvPr/>
          </p:nvSpPr>
          <p:spPr>
            <a:xfrm>
              <a:off x="1639350" y="2688625"/>
              <a:ext cx="166450" cy="141150"/>
            </a:xfrm>
            <a:custGeom>
              <a:avLst/>
              <a:gdLst/>
              <a:ahLst/>
              <a:cxnLst/>
              <a:rect l="l" t="t" r="r" b="b"/>
              <a:pathLst>
                <a:path w="6658" h="5646" extrusionOk="0">
                  <a:moveTo>
                    <a:pt x="6656" y="1"/>
                  </a:moveTo>
                  <a:cubicBezTo>
                    <a:pt x="6649" y="1"/>
                    <a:pt x="6623" y="80"/>
                    <a:pt x="6597" y="159"/>
                  </a:cubicBezTo>
                  <a:cubicBezTo>
                    <a:pt x="6597" y="250"/>
                    <a:pt x="6566" y="402"/>
                    <a:pt x="6536" y="584"/>
                  </a:cubicBezTo>
                  <a:cubicBezTo>
                    <a:pt x="6475" y="949"/>
                    <a:pt x="6475" y="1466"/>
                    <a:pt x="6445" y="2134"/>
                  </a:cubicBezTo>
                  <a:cubicBezTo>
                    <a:pt x="6445" y="2864"/>
                    <a:pt x="6262" y="3624"/>
                    <a:pt x="5928" y="4292"/>
                  </a:cubicBezTo>
                  <a:cubicBezTo>
                    <a:pt x="5715" y="4688"/>
                    <a:pt x="5411" y="4992"/>
                    <a:pt x="5016" y="5204"/>
                  </a:cubicBezTo>
                  <a:cubicBezTo>
                    <a:pt x="4670" y="5391"/>
                    <a:pt x="4255" y="5484"/>
                    <a:pt x="3851" y="5484"/>
                  </a:cubicBezTo>
                  <a:cubicBezTo>
                    <a:pt x="3793" y="5484"/>
                    <a:pt x="3736" y="5482"/>
                    <a:pt x="3679" y="5478"/>
                  </a:cubicBezTo>
                  <a:cubicBezTo>
                    <a:pt x="2767" y="5356"/>
                    <a:pt x="1916" y="4870"/>
                    <a:pt x="1399" y="4110"/>
                  </a:cubicBezTo>
                  <a:cubicBezTo>
                    <a:pt x="943" y="3502"/>
                    <a:pt x="639" y="2803"/>
                    <a:pt x="457" y="2074"/>
                  </a:cubicBezTo>
                  <a:cubicBezTo>
                    <a:pt x="274" y="1435"/>
                    <a:pt x="183" y="919"/>
                    <a:pt x="122" y="554"/>
                  </a:cubicBezTo>
                  <a:cubicBezTo>
                    <a:pt x="122" y="371"/>
                    <a:pt x="61" y="189"/>
                    <a:pt x="31" y="7"/>
                  </a:cubicBezTo>
                  <a:lnTo>
                    <a:pt x="31" y="7"/>
                  </a:lnTo>
                  <a:cubicBezTo>
                    <a:pt x="1" y="189"/>
                    <a:pt x="31" y="371"/>
                    <a:pt x="61" y="584"/>
                  </a:cubicBezTo>
                  <a:cubicBezTo>
                    <a:pt x="122" y="1071"/>
                    <a:pt x="183" y="1587"/>
                    <a:pt x="305" y="2104"/>
                  </a:cubicBezTo>
                  <a:cubicBezTo>
                    <a:pt x="487" y="2833"/>
                    <a:pt x="791" y="3563"/>
                    <a:pt x="1247" y="4201"/>
                  </a:cubicBezTo>
                  <a:cubicBezTo>
                    <a:pt x="1520" y="4566"/>
                    <a:pt x="1855" y="4900"/>
                    <a:pt x="2250" y="5144"/>
                  </a:cubicBezTo>
                  <a:cubicBezTo>
                    <a:pt x="2676" y="5417"/>
                    <a:pt x="3162" y="5599"/>
                    <a:pt x="3648" y="5630"/>
                  </a:cubicBezTo>
                  <a:cubicBezTo>
                    <a:pt x="3738" y="5640"/>
                    <a:pt x="3827" y="5646"/>
                    <a:pt x="3916" y="5646"/>
                  </a:cubicBezTo>
                  <a:cubicBezTo>
                    <a:pt x="4333" y="5646"/>
                    <a:pt x="4731" y="5532"/>
                    <a:pt x="5107" y="5356"/>
                  </a:cubicBezTo>
                  <a:cubicBezTo>
                    <a:pt x="5533" y="5113"/>
                    <a:pt x="5867" y="4779"/>
                    <a:pt x="6080" y="4353"/>
                  </a:cubicBezTo>
                  <a:cubicBezTo>
                    <a:pt x="6414" y="3654"/>
                    <a:pt x="6597" y="2864"/>
                    <a:pt x="6566" y="2104"/>
                  </a:cubicBezTo>
                  <a:cubicBezTo>
                    <a:pt x="6597" y="1435"/>
                    <a:pt x="6566" y="919"/>
                    <a:pt x="6597" y="554"/>
                  </a:cubicBezTo>
                  <a:cubicBezTo>
                    <a:pt x="6657" y="189"/>
                    <a:pt x="6657" y="7"/>
                    <a:pt x="6657" y="7"/>
                  </a:cubicBezTo>
                  <a:cubicBezTo>
                    <a:pt x="6657" y="3"/>
                    <a:pt x="6657" y="1"/>
                    <a:pt x="66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856;p43">
              <a:extLst>
                <a:ext uri="{FF2B5EF4-FFF2-40B4-BE49-F238E27FC236}">
                  <a16:creationId xmlns:a16="http://schemas.microsoft.com/office/drawing/2014/main" id="{5F3DD39F-9937-9143-9406-9FCA4173D2E6}"/>
                </a:ext>
              </a:extLst>
            </p:cNvPr>
            <p:cNvSpPr/>
            <p:nvPr/>
          </p:nvSpPr>
          <p:spPr>
            <a:xfrm>
              <a:off x="952400" y="3006350"/>
              <a:ext cx="1268300" cy="658150"/>
            </a:xfrm>
            <a:custGeom>
              <a:avLst/>
              <a:gdLst/>
              <a:ahLst/>
              <a:cxnLst/>
              <a:rect l="l" t="t" r="r" b="b"/>
              <a:pathLst>
                <a:path w="50732" h="26326" extrusionOk="0">
                  <a:moveTo>
                    <a:pt x="3106" y="0"/>
                  </a:moveTo>
                  <a:cubicBezTo>
                    <a:pt x="1882" y="0"/>
                    <a:pt x="881" y="924"/>
                    <a:pt x="822" y="2161"/>
                  </a:cubicBezTo>
                  <a:lnTo>
                    <a:pt x="62" y="17754"/>
                  </a:lnTo>
                  <a:cubicBezTo>
                    <a:pt x="1" y="19031"/>
                    <a:pt x="1004" y="20095"/>
                    <a:pt x="2250" y="20155"/>
                  </a:cubicBezTo>
                  <a:lnTo>
                    <a:pt x="41339" y="22009"/>
                  </a:lnTo>
                  <a:lnTo>
                    <a:pt x="45382" y="26326"/>
                  </a:lnTo>
                  <a:lnTo>
                    <a:pt x="45686" y="22222"/>
                  </a:lnTo>
                  <a:lnTo>
                    <a:pt x="47540" y="22313"/>
                  </a:lnTo>
                  <a:cubicBezTo>
                    <a:pt x="47578" y="22315"/>
                    <a:pt x="47616" y="22316"/>
                    <a:pt x="47653" y="22316"/>
                  </a:cubicBezTo>
                  <a:cubicBezTo>
                    <a:pt x="48879" y="22316"/>
                    <a:pt x="49882" y="21364"/>
                    <a:pt x="49941" y="20125"/>
                  </a:cubicBezTo>
                  <a:lnTo>
                    <a:pt x="50671" y="4532"/>
                  </a:lnTo>
                  <a:cubicBezTo>
                    <a:pt x="50731" y="3255"/>
                    <a:pt x="49759" y="2192"/>
                    <a:pt x="48513" y="2131"/>
                  </a:cubicBezTo>
                  <a:lnTo>
                    <a:pt x="3223" y="3"/>
                  </a:lnTo>
                  <a:cubicBezTo>
                    <a:pt x="3184" y="1"/>
                    <a:pt x="3145" y="0"/>
                    <a:pt x="310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857;p43">
              <a:extLst>
                <a:ext uri="{FF2B5EF4-FFF2-40B4-BE49-F238E27FC236}">
                  <a16:creationId xmlns:a16="http://schemas.microsoft.com/office/drawing/2014/main" id="{651D33E5-F135-705D-F037-E6F58B78C273}"/>
                </a:ext>
              </a:extLst>
            </p:cNvPr>
            <p:cNvSpPr/>
            <p:nvPr/>
          </p:nvSpPr>
          <p:spPr>
            <a:xfrm>
              <a:off x="1475975" y="3194875"/>
              <a:ext cx="601850" cy="63075"/>
            </a:xfrm>
            <a:custGeom>
              <a:avLst/>
              <a:gdLst/>
              <a:ahLst/>
              <a:cxnLst/>
              <a:rect l="l" t="t" r="r" b="b"/>
              <a:pathLst>
                <a:path w="24074" h="2523" extrusionOk="0">
                  <a:moveTo>
                    <a:pt x="61" y="0"/>
                  </a:moveTo>
                  <a:lnTo>
                    <a:pt x="1" y="1338"/>
                  </a:lnTo>
                  <a:lnTo>
                    <a:pt x="24013" y="2523"/>
                  </a:lnTo>
                  <a:lnTo>
                    <a:pt x="24074" y="1216"/>
                  </a:lnTo>
                  <a:lnTo>
                    <a:pt x="6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858;p43">
              <a:extLst>
                <a:ext uri="{FF2B5EF4-FFF2-40B4-BE49-F238E27FC236}">
                  <a16:creationId xmlns:a16="http://schemas.microsoft.com/office/drawing/2014/main" id="{8017DF91-371D-344F-A06B-66FD34EE649E}"/>
                </a:ext>
              </a:extLst>
            </p:cNvPr>
            <p:cNvSpPr/>
            <p:nvPr/>
          </p:nvSpPr>
          <p:spPr>
            <a:xfrm>
              <a:off x="1476725" y="3273900"/>
              <a:ext cx="601875" cy="61575"/>
            </a:xfrm>
            <a:custGeom>
              <a:avLst/>
              <a:gdLst/>
              <a:ahLst/>
              <a:cxnLst/>
              <a:rect l="l" t="t" r="r" b="b"/>
              <a:pathLst>
                <a:path w="24075" h="2463" extrusionOk="0">
                  <a:moveTo>
                    <a:pt x="62" y="0"/>
                  </a:moveTo>
                  <a:lnTo>
                    <a:pt x="1" y="1338"/>
                  </a:lnTo>
                  <a:lnTo>
                    <a:pt x="23983" y="2462"/>
                  </a:lnTo>
                  <a:lnTo>
                    <a:pt x="24074" y="1155"/>
                  </a:lnTo>
                  <a:lnTo>
                    <a:pt x="6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859;p43">
              <a:extLst>
                <a:ext uri="{FF2B5EF4-FFF2-40B4-BE49-F238E27FC236}">
                  <a16:creationId xmlns:a16="http://schemas.microsoft.com/office/drawing/2014/main" id="{C5868E10-2008-786B-52DD-97CE2DB93AF2}"/>
                </a:ext>
              </a:extLst>
            </p:cNvPr>
            <p:cNvSpPr/>
            <p:nvPr/>
          </p:nvSpPr>
          <p:spPr>
            <a:xfrm>
              <a:off x="1472950" y="3356725"/>
              <a:ext cx="298650" cy="47125"/>
            </a:xfrm>
            <a:custGeom>
              <a:avLst/>
              <a:gdLst/>
              <a:ahLst/>
              <a:cxnLst/>
              <a:rect l="l" t="t" r="r" b="b"/>
              <a:pathLst>
                <a:path w="11946" h="1885" extrusionOk="0">
                  <a:moveTo>
                    <a:pt x="61" y="0"/>
                  </a:moveTo>
                  <a:lnTo>
                    <a:pt x="0" y="1338"/>
                  </a:lnTo>
                  <a:lnTo>
                    <a:pt x="11885" y="1885"/>
                  </a:lnTo>
                  <a:lnTo>
                    <a:pt x="11946" y="578"/>
                  </a:lnTo>
                  <a:lnTo>
                    <a:pt x="6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860;p43">
              <a:extLst>
                <a:ext uri="{FF2B5EF4-FFF2-40B4-BE49-F238E27FC236}">
                  <a16:creationId xmlns:a16="http://schemas.microsoft.com/office/drawing/2014/main" id="{34D67177-22F7-7272-02C6-139907D98365}"/>
                </a:ext>
              </a:extLst>
            </p:cNvPr>
            <p:cNvSpPr/>
            <p:nvPr/>
          </p:nvSpPr>
          <p:spPr>
            <a:xfrm>
              <a:off x="989650" y="3069125"/>
              <a:ext cx="436950" cy="395900"/>
            </a:xfrm>
            <a:custGeom>
              <a:avLst/>
              <a:gdLst/>
              <a:ahLst/>
              <a:cxnLst/>
              <a:rect l="l" t="t" r="r" b="b"/>
              <a:pathLst>
                <a:path w="17478" h="15836" extrusionOk="0">
                  <a:moveTo>
                    <a:pt x="8720" y="0"/>
                  </a:moveTo>
                  <a:cubicBezTo>
                    <a:pt x="8099" y="0"/>
                    <a:pt x="7469" y="74"/>
                    <a:pt x="6839" y="228"/>
                  </a:cubicBezTo>
                  <a:cubicBezTo>
                    <a:pt x="2584" y="1291"/>
                    <a:pt x="0" y="5577"/>
                    <a:pt x="1064" y="9833"/>
                  </a:cubicBezTo>
                  <a:cubicBezTo>
                    <a:pt x="1944" y="13428"/>
                    <a:pt x="5179" y="15835"/>
                    <a:pt x="8747" y="15835"/>
                  </a:cubicBezTo>
                  <a:cubicBezTo>
                    <a:pt x="9371" y="15835"/>
                    <a:pt x="10005" y="15762"/>
                    <a:pt x="10639" y="15608"/>
                  </a:cubicBezTo>
                  <a:cubicBezTo>
                    <a:pt x="14864" y="14544"/>
                    <a:pt x="17478" y="10258"/>
                    <a:pt x="16414" y="6003"/>
                  </a:cubicBezTo>
                  <a:cubicBezTo>
                    <a:pt x="15509" y="2407"/>
                    <a:pt x="12269" y="0"/>
                    <a:pt x="872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861;p43">
              <a:extLst>
                <a:ext uri="{FF2B5EF4-FFF2-40B4-BE49-F238E27FC236}">
                  <a16:creationId xmlns:a16="http://schemas.microsoft.com/office/drawing/2014/main" id="{265880F5-C06D-CB6D-8A53-DB10BA5E500F}"/>
                </a:ext>
              </a:extLst>
            </p:cNvPr>
            <p:cNvSpPr/>
            <p:nvPr/>
          </p:nvSpPr>
          <p:spPr>
            <a:xfrm>
              <a:off x="1081600" y="3196825"/>
              <a:ext cx="224950" cy="268575"/>
            </a:xfrm>
            <a:custGeom>
              <a:avLst/>
              <a:gdLst/>
              <a:ahLst/>
              <a:cxnLst/>
              <a:rect l="l" t="t" r="r" b="b"/>
              <a:pathLst>
                <a:path w="8998" h="10743" extrusionOk="0">
                  <a:moveTo>
                    <a:pt x="5194" y="2624"/>
                  </a:moveTo>
                  <a:cubicBezTo>
                    <a:pt x="5364" y="2624"/>
                    <a:pt x="5530" y="2686"/>
                    <a:pt x="5654" y="2810"/>
                  </a:cubicBezTo>
                  <a:cubicBezTo>
                    <a:pt x="5715" y="2901"/>
                    <a:pt x="5745" y="2962"/>
                    <a:pt x="5715" y="2962"/>
                  </a:cubicBezTo>
                  <a:cubicBezTo>
                    <a:pt x="5715" y="2964"/>
                    <a:pt x="5713" y="2966"/>
                    <a:pt x="5710" y="2966"/>
                  </a:cubicBezTo>
                  <a:cubicBezTo>
                    <a:pt x="5676" y="2966"/>
                    <a:pt x="5477" y="2837"/>
                    <a:pt x="5228" y="2810"/>
                  </a:cubicBezTo>
                  <a:cubicBezTo>
                    <a:pt x="5197" y="2806"/>
                    <a:pt x="5167" y="2805"/>
                    <a:pt x="5137" y="2805"/>
                  </a:cubicBezTo>
                  <a:cubicBezTo>
                    <a:pt x="4961" y="2805"/>
                    <a:pt x="4820" y="2857"/>
                    <a:pt x="4752" y="2857"/>
                  </a:cubicBezTo>
                  <a:cubicBezTo>
                    <a:pt x="4732" y="2857"/>
                    <a:pt x="4718" y="2853"/>
                    <a:pt x="4712" y="2840"/>
                  </a:cubicBezTo>
                  <a:cubicBezTo>
                    <a:pt x="4712" y="2840"/>
                    <a:pt x="4742" y="2779"/>
                    <a:pt x="4833" y="2719"/>
                  </a:cubicBezTo>
                  <a:cubicBezTo>
                    <a:pt x="4947" y="2655"/>
                    <a:pt x="5072" y="2624"/>
                    <a:pt x="5194" y="2624"/>
                  </a:cubicBezTo>
                  <a:close/>
                  <a:moveTo>
                    <a:pt x="8194" y="2715"/>
                  </a:moveTo>
                  <a:cubicBezTo>
                    <a:pt x="8359" y="2715"/>
                    <a:pt x="8521" y="2777"/>
                    <a:pt x="8663" y="2901"/>
                  </a:cubicBezTo>
                  <a:cubicBezTo>
                    <a:pt x="8724" y="2992"/>
                    <a:pt x="8754" y="3053"/>
                    <a:pt x="8724" y="3053"/>
                  </a:cubicBezTo>
                  <a:cubicBezTo>
                    <a:pt x="8724" y="3056"/>
                    <a:pt x="8722" y="3057"/>
                    <a:pt x="8719" y="3057"/>
                  </a:cubicBezTo>
                  <a:cubicBezTo>
                    <a:pt x="8685" y="3057"/>
                    <a:pt x="8486" y="2929"/>
                    <a:pt x="8237" y="2901"/>
                  </a:cubicBezTo>
                  <a:cubicBezTo>
                    <a:pt x="8190" y="2890"/>
                    <a:pt x="8145" y="2886"/>
                    <a:pt x="8102" y="2886"/>
                  </a:cubicBezTo>
                  <a:cubicBezTo>
                    <a:pt x="7939" y="2886"/>
                    <a:pt x="7811" y="2946"/>
                    <a:pt x="7752" y="2946"/>
                  </a:cubicBezTo>
                  <a:cubicBezTo>
                    <a:pt x="7737" y="2946"/>
                    <a:pt x="7726" y="2942"/>
                    <a:pt x="7721" y="2931"/>
                  </a:cubicBezTo>
                  <a:cubicBezTo>
                    <a:pt x="7690" y="2901"/>
                    <a:pt x="7751" y="2871"/>
                    <a:pt x="7842" y="2810"/>
                  </a:cubicBezTo>
                  <a:cubicBezTo>
                    <a:pt x="7956" y="2746"/>
                    <a:pt x="8076" y="2715"/>
                    <a:pt x="8194" y="2715"/>
                  </a:cubicBezTo>
                  <a:close/>
                  <a:moveTo>
                    <a:pt x="5344" y="2897"/>
                  </a:moveTo>
                  <a:cubicBezTo>
                    <a:pt x="5415" y="2897"/>
                    <a:pt x="5492" y="2919"/>
                    <a:pt x="5563" y="2962"/>
                  </a:cubicBezTo>
                  <a:cubicBezTo>
                    <a:pt x="5684" y="3053"/>
                    <a:pt x="5684" y="3235"/>
                    <a:pt x="5593" y="3357"/>
                  </a:cubicBezTo>
                  <a:cubicBezTo>
                    <a:pt x="5533" y="3460"/>
                    <a:pt x="5446" y="3503"/>
                    <a:pt x="5359" y="3503"/>
                  </a:cubicBezTo>
                  <a:cubicBezTo>
                    <a:pt x="5139" y="3503"/>
                    <a:pt x="4919" y="3232"/>
                    <a:pt x="5137" y="2992"/>
                  </a:cubicBezTo>
                  <a:cubicBezTo>
                    <a:pt x="5186" y="2927"/>
                    <a:pt x="5261" y="2897"/>
                    <a:pt x="5344" y="2897"/>
                  </a:cubicBezTo>
                  <a:close/>
                  <a:moveTo>
                    <a:pt x="8420" y="2975"/>
                  </a:moveTo>
                  <a:cubicBezTo>
                    <a:pt x="8501" y="2975"/>
                    <a:pt x="8581" y="3015"/>
                    <a:pt x="8633" y="3083"/>
                  </a:cubicBezTo>
                  <a:cubicBezTo>
                    <a:pt x="8754" y="3205"/>
                    <a:pt x="8724" y="3387"/>
                    <a:pt x="8602" y="3478"/>
                  </a:cubicBezTo>
                  <a:cubicBezTo>
                    <a:pt x="8546" y="3535"/>
                    <a:pt x="8476" y="3559"/>
                    <a:pt x="8409" y="3559"/>
                  </a:cubicBezTo>
                  <a:cubicBezTo>
                    <a:pt x="8331" y="3559"/>
                    <a:pt x="8256" y="3527"/>
                    <a:pt x="8207" y="3478"/>
                  </a:cubicBezTo>
                  <a:cubicBezTo>
                    <a:pt x="8085" y="3357"/>
                    <a:pt x="8116" y="3144"/>
                    <a:pt x="8237" y="3053"/>
                  </a:cubicBezTo>
                  <a:cubicBezTo>
                    <a:pt x="8291" y="3000"/>
                    <a:pt x="8356" y="2975"/>
                    <a:pt x="8420" y="2975"/>
                  </a:cubicBezTo>
                  <a:close/>
                  <a:moveTo>
                    <a:pt x="851" y="2871"/>
                  </a:moveTo>
                  <a:cubicBezTo>
                    <a:pt x="912" y="2871"/>
                    <a:pt x="973" y="2871"/>
                    <a:pt x="1034" y="2901"/>
                  </a:cubicBezTo>
                  <a:cubicBezTo>
                    <a:pt x="1064" y="2931"/>
                    <a:pt x="1064" y="2962"/>
                    <a:pt x="1094" y="3022"/>
                  </a:cubicBezTo>
                  <a:lnTo>
                    <a:pt x="1094" y="3114"/>
                  </a:lnTo>
                  <a:cubicBezTo>
                    <a:pt x="1094" y="3114"/>
                    <a:pt x="1094" y="3083"/>
                    <a:pt x="1064" y="3022"/>
                  </a:cubicBezTo>
                  <a:cubicBezTo>
                    <a:pt x="1042" y="2978"/>
                    <a:pt x="1003" y="2950"/>
                    <a:pt x="948" y="2950"/>
                  </a:cubicBezTo>
                  <a:cubicBezTo>
                    <a:pt x="928" y="2950"/>
                    <a:pt x="906" y="2954"/>
                    <a:pt x="882" y="2962"/>
                  </a:cubicBezTo>
                  <a:cubicBezTo>
                    <a:pt x="791" y="2992"/>
                    <a:pt x="699" y="3083"/>
                    <a:pt x="669" y="3174"/>
                  </a:cubicBezTo>
                  <a:cubicBezTo>
                    <a:pt x="608" y="3326"/>
                    <a:pt x="578" y="3478"/>
                    <a:pt x="608" y="3630"/>
                  </a:cubicBezTo>
                  <a:cubicBezTo>
                    <a:pt x="608" y="3904"/>
                    <a:pt x="760" y="4147"/>
                    <a:pt x="973" y="4269"/>
                  </a:cubicBezTo>
                  <a:cubicBezTo>
                    <a:pt x="1018" y="4284"/>
                    <a:pt x="1056" y="4292"/>
                    <a:pt x="1094" y="4292"/>
                  </a:cubicBezTo>
                  <a:cubicBezTo>
                    <a:pt x="1132" y="4292"/>
                    <a:pt x="1170" y="4284"/>
                    <a:pt x="1216" y="4269"/>
                  </a:cubicBezTo>
                  <a:cubicBezTo>
                    <a:pt x="1246" y="4238"/>
                    <a:pt x="1277" y="4208"/>
                    <a:pt x="1277" y="4208"/>
                  </a:cubicBezTo>
                  <a:cubicBezTo>
                    <a:pt x="1307" y="4208"/>
                    <a:pt x="1246" y="4238"/>
                    <a:pt x="1186" y="4299"/>
                  </a:cubicBezTo>
                  <a:cubicBezTo>
                    <a:pt x="1125" y="4360"/>
                    <a:pt x="1003" y="4360"/>
                    <a:pt x="912" y="4360"/>
                  </a:cubicBezTo>
                  <a:cubicBezTo>
                    <a:pt x="639" y="4238"/>
                    <a:pt x="456" y="3934"/>
                    <a:pt x="456" y="3630"/>
                  </a:cubicBezTo>
                  <a:cubicBezTo>
                    <a:pt x="456" y="3448"/>
                    <a:pt x="487" y="3296"/>
                    <a:pt x="547" y="3144"/>
                  </a:cubicBezTo>
                  <a:cubicBezTo>
                    <a:pt x="608" y="3022"/>
                    <a:pt x="699" y="2901"/>
                    <a:pt x="851" y="2871"/>
                  </a:cubicBezTo>
                  <a:close/>
                  <a:moveTo>
                    <a:pt x="6687" y="2962"/>
                  </a:moveTo>
                  <a:lnTo>
                    <a:pt x="6687" y="2962"/>
                  </a:lnTo>
                  <a:cubicBezTo>
                    <a:pt x="6870" y="3418"/>
                    <a:pt x="7052" y="3934"/>
                    <a:pt x="7143" y="4451"/>
                  </a:cubicBezTo>
                  <a:cubicBezTo>
                    <a:pt x="7204" y="4633"/>
                    <a:pt x="7234" y="4816"/>
                    <a:pt x="7295" y="5029"/>
                  </a:cubicBezTo>
                  <a:cubicBezTo>
                    <a:pt x="7326" y="5120"/>
                    <a:pt x="7326" y="5211"/>
                    <a:pt x="7295" y="5333"/>
                  </a:cubicBezTo>
                  <a:cubicBezTo>
                    <a:pt x="7265" y="5363"/>
                    <a:pt x="7204" y="5424"/>
                    <a:pt x="7143" y="5424"/>
                  </a:cubicBezTo>
                  <a:lnTo>
                    <a:pt x="7022" y="5424"/>
                  </a:lnTo>
                  <a:cubicBezTo>
                    <a:pt x="6870" y="5424"/>
                    <a:pt x="6718" y="5393"/>
                    <a:pt x="6566" y="5363"/>
                  </a:cubicBezTo>
                  <a:cubicBezTo>
                    <a:pt x="6718" y="5302"/>
                    <a:pt x="6870" y="5302"/>
                    <a:pt x="7022" y="5302"/>
                  </a:cubicBezTo>
                  <a:cubicBezTo>
                    <a:pt x="7113" y="5302"/>
                    <a:pt x="7174" y="5302"/>
                    <a:pt x="7174" y="5272"/>
                  </a:cubicBezTo>
                  <a:cubicBezTo>
                    <a:pt x="7174" y="5211"/>
                    <a:pt x="7174" y="5120"/>
                    <a:pt x="7143" y="5059"/>
                  </a:cubicBezTo>
                  <a:cubicBezTo>
                    <a:pt x="7082" y="4877"/>
                    <a:pt x="7052" y="4664"/>
                    <a:pt x="6991" y="4481"/>
                  </a:cubicBezTo>
                  <a:cubicBezTo>
                    <a:pt x="6839" y="3965"/>
                    <a:pt x="6718" y="3478"/>
                    <a:pt x="6687" y="2962"/>
                  </a:cubicBezTo>
                  <a:close/>
                  <a:moveTo>
                    <a:pt x="5609" y="5515"/>
                  </a:moveTo>
                  <a:cubicBezTo>
                    <a:pt x="5612" y="5515"/>
                    <a:pt x="6477" y="6066"/>
                    <a:pt x="6961" y="6092"/>
                  </a:cubicBezTo>
                  <a:cubicBezTo>
                    <a:pt x="6817" y="6277"/>
                    <a:pt x="6591" y="6378"/>
                    <a:pt x="6356" y="6378"/>
                  </a:cubicBezTo>
                  <a:cubicBezTo>
                    <a:pt x="6243" y="6378"/>
                    <a:pt x="6128" y="6355"/>
                    <a:pt x="6019" y="6305"/>
                  </a:cubicBezTo>
                  <a:cubicBezTo>
                    <a:pt x="5441" y="6032"/>
                    <a:pt x="5654" y="5545"/>
                    <a:pt x="5654" y="5545"/>
                  </a:cubicBezTo>
                  <a:cubicBezTo>
                    <a:pt x="5622" y="5524"/>
                    <a:pt x="5608" y="5515"/>
                    <a:pt x="5609" y="5515"/>
                  </a:cubicBezTo>
                  <a:close/>
                  <a:moveTo>
                    <a:pt x="3175" y="1"/>
                  </a:moveTo>
                  <a:cubicBezTo>
                    <a:pt x="2283" y="1"/>
                    <a:pt x="2310" y="1138"/>
                    <a:pt x="2310" y="1138"/>
                  </a:cubicBezTo>
                  <a:lnTo>
                    <a:pt x="2219" y="4117"/>
                  </a:lnTo>
                  <a:lnTo>
                    <a:pt x="1702" y="4117"/>
                  </a:lnTo>
                  <a:lnTo>
                    <a:pt x="1459" y="2323"/>
                  </a:lnTo>
                  <a:lnTo>
                    <a:pt x="1003" y="2323"/>
                  </a:lnTo>
                  <a:cubicBezTo>
                    <a:pt x="578" y="2384"/>
                    <a:pt x="0" y="2658"/>
                    <a:pt x="31" y="3782"/>
                  </a:cubicBezTo>
                  <a:cubicBezTo>
                    <a:pt x="54" y="4732"/>
                    <a:pt x="606" y="4958"/>
                    <a:pt x="1083" y="4958"/>
                  </a:cubicBezTo>
                  <a:cubicBezTo>
                    <a:pt x="1232" y="4958"/>
                    <a:pt x="1374" y="4936"/>
                    <a:pt x="1490" y="4907"/>
                  </a:cubicBezTo>
                  <a:lnTo>
                    <a:pt x="1490" y="4907"/>
                  </a:lnTo>
                  <a:lnTo>
                    <a:pt x="1307" y="9770"/>
                  </a:lnTo>
                  <a:cubicBezTo>
                    <a:pt x="2341" y="10348"/>
                    <a:pt x="3496" y="10682"/>
                    <a:pt x="4681" y="10743"/>
                  </a:cubicBezTo>
                  <a:cubicBezTo>
                    <a:pt x="5198" y="10743"/>
                    <a:pt x="5684" y="10713"/>
                    <a:pt x="6201" y="10652"/>
                  </a:cubicBezTo>
                  <a:cubicBezTo>
                    <a:pt x="6231" y="10196"/>
                    <a:pt x="6292" y="9649"/>
                    <a:pt x="6323" y="9284"/>
                  </a:cubicBezTo>
                  <a:cubicBezTo>
                    <a:pt x="4316" y="9254"/>
                    <a:pt x="3861" y="7734"/>
                    <a:pt x="3860" y="7734"/>
                  </a:cubicBezTo>
                  <a:lnTo>
                    <a:pt x="3860" y="7734"/>
                  </a:lnTo>
                  <a:cubicBezTo>
                    <a:pt x="4590" y="8311"/>
                    <a:pt x="5471" y="8676"/>
                    <a:pt x="6383" y="8767"/>
                  </a:cubicBezTo>
                  <a:lnTo>
                    <a:pt x="6383" y="8798"/>
                  </a:lnTo>
                  <a:cubicBezTo>
                    <a:pt x="6414" y="8798"/>
                    <a:pt x="8420" y="8676"/>
                    <a:pt x="8663" y="6700"/>
                  </a:cubicBezTo>
                  <a:cubicBezTo>
                    <a:pt x="8815" y="5241"/>
                    <a:pt x="8937" y="2445"/>
                    <a:pt x="8997" y="1016"/>
                  </a:cubicBezTo>
                  <a:lnTo>
                    <a:pt x="8997" y="1016"/>
                  </a:lnTo>
                  <a:cubicBezTo>
                    <a:pt x="8997" y="1016"/>
                    <a:pt x="8967" y="1016"/>
                    <a:pt x="8967" y="1047"/>
                  </a:cubicBezTo>
                  <a:cubicBezTo>
                    <a:pt x="8663" y="1199"/>
                    <a:pt x="8298" y="1260"/>
                    <a:pt x="7964" y="1260"/>
                  </a:cubicBezTo>
                  <a:cubicBezTo>
                    <a:pt x="7801" y="1276"/>
                    <a:pt x="7643" y="1283"/>
                    <a:pt x="7488" y="1283"/>
                  </a:cubicBezTo>
                  <a:cubicBezTo>
                    <a:pt x="5624" y="1283"/>
                    <a:pt x="4354" y="182"/>
                    <a:pt x="3344" y="13"/>
                  </a:cubicBezTo>
                  <a:cubicBezTo>
                    <a:pt x="3284" y="5"/>
                    <a:pt x="3228" y="1"/>
                    <a:pt x="3175"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862;p43">
              <a:extLst>
                <a:ext uri="{FF2B5EF4-FFF2-40B4-BE49-F238E27FC236}">
                  <a16:creationId xmlns:a16="http://schemas.microsoft.com/office/drawing/2014/main" id="{5752C160-A584-DCB6-F98E-CFFE4773E3D3}"/>
                </a:ext>
              </a:extLst>
            </p:cNvPr>
            <p:cNvSpPr/>
            <p:nvPr/>
          </p:nvSpPr>
          <p:spPr>
            <a:xfrm>
              <a:off x="1283725" y="3271200"/>
              <a:ext cx="16750" cy="14600"/>
            </a:xfrm>
            <a:custGeom>
              <a:avLst/>
              <a:gdLst/>
              <a:ahLst/>
              <a:cxnLst/>
              <a:rect l="l" t="t" r="r" b="b"/>
              <a:pathLst>
                <a:path w="670" h="584" extrusionOk="0">
                  <a:moveTo>
                    <a:pt x="335" y="0"/>
                  </a:moveTo>
                  <a:cubicBezTo>
                    <a:pt x="271" y="0"/>
                    <a:pt x="206" y="25"/>
                    <a:pt x="152" y="78"/>
                  </a:cubicBezTo>
                  <a:cubicBezTo>
                    <a:pt x="31" y="169"/>
                    <a:pt x="0" y="382"/>
                    <a:pt x="122" y="503"/>
                  </a:cubicBezTo>
                  <a:cubicBezTo>
                    <a:pt x="171" y="552"/>
                    <a:pt x="246" y="584"/>
                    <a:pt x="324" y="584"/>
                  </a:cubicBezTo>
                  <a:cubicBezTo>
                    <a:pt x="391" y="584"/>
                    <a:pt x="461" y="560"/>
                    <a:pt x="517" y="503"/>
                  </a:cubicBezTo>
                  <a:cubicBezTo>
                    <a:pt x="639" y="412"/>
                    <a:pt x="669" y="230"/>
                    <a:pt x="548" y="108"/>
                  </a:cubicBezTo>
                  <a:cubicBezTo>
                    <a:pt x="496" y="40"/>
                    <a:pt x="416" y="0"/>
                    <a:pt x="3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863;p43">
              <a:extLst>
                <a:ext uri="{FF2B5EF4-FFF2-40B4-BE49-F238E27FC236}">
                  <a16:creationId xmlns:a16="http://schemas.microsoft.com/office/drawing/2014/main" id="{892DF96A-3651-CDC7-E6D0-C578E3F9FDB3}"/>
                </a:ext>
              </a:extLst>
            </p:cNvPr>
            <p:cNvSpPr/>
            <p:nvPr/>
          </p:nvSpPr>
          <p:spPr>
            <a:xfrm>
              <a:off x="1274600" y="3264675"/>
              <a:ext cx="26625" cy="8575"/>
            </a:xfrm>
            <a:custGeom>
              <a:avLst/>
              <a:gdLst/>
              <a:ahLst/>
              <a:cxnLst/>
              <a:rect l="l" t="t" r="r" b="b"/>
              <a:pathLst>
                <a:path w="1065" h="343" extrusionOk="0">
                  <a:moveTo>
                    <a:pt x="474" y="1"/>
                  </a:moveTo>
                  <a:cubicBezTo>
                    <a:pt x="356" y="1"/>
                    <a:pt x="236" y="32"/>
                    <a:pt x="122" y="96"/>
                  </a:cubicBezTo>
                  <a:cubicBezTo>
                    <a:pt x="31" y="157"/>
                    <a:pt x="1" y="217"/>
                    <a:pt x="1" y="217"/>
                  </a:cubicBezTo>
                  <a:cubicBezTo>
                    <a:pt x="4" y="221"/>
                    <a:pt x="10" y="222"/>
                    <a:pt x="18" y="222"/>
                  </a:cubicBezTo>
                  <a:cubicBezTo>
                    <a:pt x="66" y="222"/>
                    <a:pt x="192" y="170"/>
                    <a:pt x="358" y="170"/>
                  </a:cubicBezTo>
                  <a:cubicBezTo>
                    <a:pt x="408" y="170"/>
                    <a:pt x="461" y="174"/>
                    <a:pt x="517" y="187"/>
                  </a:cubicBezTo>
                  <a:cubicBezTo>
                    <a:pt x="766" y="215"/>
                    <a:pt x="940" y="343"/>
                    <a:pt x="992" y="343"/>
                  </a:cubicBezTo>
                  <a:cubicBezTo>
                    <a:pt x="997" y="343"/>
                    <a:pt x="1001" y="342"/>
                    <a:pt x="1004" y="339"/>
                  </a:cubicBezTo>
                  <a:cubicBezTo>
                    <a:pt x="1065" y="308"/>
                    <a:pt x="1004" y="278"/>
                    <a:pt x="943" y="187"/>
                  </a:cubicBezTo>
                  <a:cubicBezTo>
                    <a:pt x="801" y="63"/>
                    <a:pt x="639" y="1"/>
                    <a:pt x="4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864;p43">
              <a:extLst>
                <a:ext uri="{FF2B5EF4-FFF2-40B4-BE49-F238E27FC236}">
                  <a16:creationId xmlns:a16="http://schemas.microsoft.com/office/drawing/2014/main" id="{1B046767-2C45-7C41-1824-08F2E73D5F34}"/>
                </a:ext>
              </a:extLst>
            </p:cNvPr>
            <p:cNvSpPr/>
            <p:nvPr/>
          </p:nvSpPr>
          <p:spPr>
            <a:xfrm>
              <a:off x="1206400" y="3269225"/>
              <a:ext cx="18850" cy="14625"/>
            </a:xfrm>
            <a:custGeom>
              <a:avLst/>
              <a:gdLst/>
              <a:ahLst/>
              <a:cxnLst/>
              <a:rect l="l" t="t" r="r" b="b"/>
              <a:pathLst>
                <a:path w="754" h="585" extrusionOk="0">
                  <a:moveTo>
                    <a:pt x="352" y="1"/>
                  </a:moveTo>
                  <a:cubicBezTo>
                    <a:pt x="269" y="1"/>
                    <a:pt x="194" y="31"/>
                    <a:pt x="145" y="96"/>
                  </a:cubicBezTo>
                  <a:cubicBezTo>
                    <a:pt x="0" y="299"/>
                    <a:pt x="132" y="585"/>
                    <a:pt x="381" y="585"/>
                  </a:cubicBezTo>
                  <a:cubicBezTo>
                    <a:pt x="393" y="585"/>
                    <a:pt x="406" y="584"/>
                    <a:pt x="419" y="582"/>
                  </a:cubicBezTo>
                  <a:cubicBezTo>
                    <a:pt x="662" y="552"/>
                    <a:pt x="753" y="218"/>
                    <a:pt x="571" y="66"/>
                  </a:cubicBezTo>
                  <a:cubicBezTo>
                    <a:pt x="500" y="23"/>
                    <a:pt x="423" y="1"/>
                    <a:pt x="3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865;p43">
              <a:extLst>
                <a:ext uri="{FF2B5EF4-FFF2-40B4-BE49-F238E27FC236}">
                  <a16:creationId xmlns:a16="http://schemas.microsoft.com/office/drawing/2014/main" id="{4FBCA241-5BFC-6280-6694-C7423997B368}"/>
                </a:ext>
              </a:extLst>
            </p:cNvPr>
            <p:cNvSpPr/>
            <p:nvPr/>
          </p:nvSpPr>
          <p:spPr>
            <a:xfrm>
              <a:off x="1199375" y="3262400"/>
              <a:ext cx="25100" cy="8800"/>
            </a:xfrm>
            <a:custGeom>
              <a:avLst/>
              <a:gdLst/>
              <a:ahLst/>
              <a:cxnLst/>
              <a:rect l="l" t="t" r="r" b="b"/>
              <a:pathLst>
                <a:path w="1004" h="352" extrusionOk="0">
                  <a:moveTo>
                    <a:pt x="483" y="1"/>
                  </a:moveTo>
                  <a:cubicBezTo>
                    <a:pt x="361" y="1"/>
                    <a:pt x="236" y="32"/>
                    <a:pt x="122" y="96"/>
                  </a:cubicBezTo>
                  <a:cubicBezTo>
                    <a:pt x="31" y="156"/>
                    <a:pt x="1" y="217"/>
                    <a:pt x="1" y="217"/>
                  </a:cubicBezTo>
                  <a:cubicBezTo>
                    <a:pt x="5" y="222"/>
                    <a:pt x="13" y="223"/>
                    <a:pt x="25" y="223"/>
                  </a:cubicBezTo>
                  <a:cubicBezTo>
                    <a:pt x="83" y="223"/>
                    <a:pt x="222" y="180"/>
                    <a:pt x="401" y="180"/>
                  </a:cubicBezTo>
                  <a:cubicBezTo>
                    <a:pt x="438" y="180"/>
                    <a:pt x="477" y="182"/>
                    <a:pt x="517" y="187"/>
                  </a:cubicBezTo>
                  <a:cubicBezTo>
                    <a:pt x="752" y="213"/>
                    <a:pt x="920" y="351"/>
                    <a:pt x="982" y="351"/>
                  </a:cubicBezTo>
                  <a:cubicBezTo>
                    <a:pt x="992" y="351"/>
                    <a:pt x="999" y="347"/>
                    <a:pt x="1004" y="339"/>
                  </a:cubicBezTo>
                  <a:cubicBezTo>
                    <a:pt x="1004" y="339"/>
                    <a:pt x="1004" y="278"/>
                    <a:pt x="943" y="187"/>
                  </a:cubicBezTo>
                  <a:cubicBezTo>
                    <a:pt x="819" y="63"/>
                    <a:pt x="653" y="1"/>
                    <a:pt x="4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866;p43">
              <a:extLst>
                <a:ext uri="{FF2B5EF4-FFF2-40B4-BE49-F238E27FC236}">
                  <a16:creationId xmlns:a16="http://schemas.microsoft.com/office/drawing/2014/main" id="{1C2A770A-3667-6F99-5CCD-61377BE71ACA}"/>
                </a:ext>
              </a:extLst>
            </p:cNvPr>
            <p:cNvSpPr/>
            <p:nvPr/>
          </p:nvSpPr>
          <p:spPr>
            <a:xfrm>
              <a:off x="1245725" y="3270850"/>
              <a:ext cx="19025" cy="61575"/>
            </a:xfrm>
            <a:custGeom>
              <a:avLst/>
              <a:gdLst/>
              <a:ahLst/>
              <a:cxnLst/>
              <a:rect l="l" t="t" r="r" b="b"/>
              <a:pathLst>
                <a:path w="761" h="2463" extrusionOk="0">
                  <a:moveTo>
                    <a:pt x="122" y="1"/>
                  </a:moveTo>
                  <a:lnTo>
                    <a:pt x="122" y="1"/>
                  </a:lnTo>
                  <a:cubicBezTo>
                    <a:pt x="183" y="517"/>
                    <a:pt x="274" y="1004"/>
                    <a:pt x="426" y="1520"/>
                  </a:cubicBezTo>
                  <a:cubicBezTo>
                    <a:pt x="487" y="1703"/>
                    <a:pt x="517" y="1916"/>
                    <a:pt x="578" y="2098"/>
                  </a:cubicBezTo>
                  <a:cubicBezTo>
                    <a:pt x="609" y="2159"/>
                    <a:pt x="609" y="2250"/>
                    <a:pt x="609" y="2311"/>
                  </a:cubicBezTo>
                  <a:cubicBezTo>
                    <a:pt x="609" y="2341"/>
                    <a:pt x="548" y="2341"/>
                    <a:pt x="457" y="2341"/>
                  </a:cubicBezTo>
                  <a:cubicBezTo>
                    <a:pt x="305" y="2341"/>
                    <a:pt x="153" y="2341"/>
                    <a:pt x="1" y="2402"/>
                  </a:cubicBezTo>
                  <a:cubicBezTo>
                    <a:pt x="153" y="2432"/>
                    <a:pt x="305" y="2463"/>
                    <a:pt x="457" y="2463"/>
                  </a:cubicBezTo>
                  <a:lnTo>
                    <a:pt x="578" y="2463"/>
                  </a:lnTo>
                  <a:cubicBezTo>
                    <a:pt x="639" y="2463"/>
                    <a:pt x="700" y="2402"/>
                    <a:pt x="730" y="2372"/>
                  </a:cubicBezTo>
                  <a:cubicBezTo>
                    <a:pt x="761" y="2250"/>
                    <a:pt x="761" y="2159"/>
                    <a:pt x="730" y="2068"/>
                  </a:cubicBezTo>
                  <a:cubicBezTo>
                    <a:pt x="669" y="1855"/>
                    <a:pt x="639" y="1672"/>
                    <a:pt x="578" y="1460"/>
                  </a:cubicBezTo>
                  <a:cubicBezTo>
                    <a:pt x="487" y="973"/>
                    <a:pt x="335" y="457"/>
                    <a:pt x="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867;p43">
              <a:extLst>
                <a:ext uri="{FF2B5EF4-FFF2-40B4-BE49-F238E27FC236}">
                  <a16:creationId xmlns:a16="http://schemas.microsoft.com/office/drawing/2014/main" id="{8DCE26A5-84BE-CA6C-B814-3943213D4F95}"/>
                </a:ext>
              </a:extLst>
            </p:cNvPr>
            <p:cNvSpPr/>
            <p:nvPr/>
          </p:nvSpPr>
          <p:spPr>
            <a:xfrm>
              <a:off x="1218375" y="3335225"/>
              <a:ext cx="37250" cy="21825"/>
            </a:xfrm>
            <a:custGeom>
              <a:avLst/>
              <a:gdLst/>
              <a:ahLst/>
              <a:cxnLst/>
              <a:rect l="l" t="t" r="r" b="b"/>
              <a:pathLst>
                <a:path w="1490" h="873" extrusionOk="0">
                  <a:moveTo>
                    <a:pt x="147" y="1"/>
                  </a:moveTo>
                  <a:cubicBezTo>
                    <a:pt x="141" y="1"/>
                    <a:pt x="152" y="13"/>
                    <a:pt x="183" y="40"/>
                  </a:cubicBezTo>
                  <a:cubicBezTo>
                    <a:pt x="183" y="40"/>
                    <a:pt x="0" y="496"/>
                    <a:pt x="578" y="800"/>
                  </a:cubicBezTo>
                  <a:cubicBezTo>
                    <a:pt x="677" y="849"/>
                    <a:pt x="786" y="873"/>
                    <a:pt x="895" y="873"/>
                  </a:cubicBezTo>
                  <a:cubicBezTo>
                    <a:pt x="1120" y="873"/>
                    <a:pt x="1346" y="771"/>
                    <a:pt x="1490" y="587"/>
                  </a:cubicBezTo>
                  <a:cubicBezTo>
                    <a:pt x="1012" y="560"/>
                    <a:pt x="187" y="1"/>
                    <a:pt x="1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868;p43">
              <a:extLst>
                <a:ext uri="{FF2B5EF4-FFF2-40B4-BE49-F238E27FC236}">
                  <a16:creationId xmlns:a16="http://schemas.microsoft.com/office/drawing/2014/main" id="{B55BFF61-1BDE-4DB8-96F9-4A141097C96D}"/>
                </a:ext>
              </a:extLst>
            </p:cNvPr>
            <p:cNvSpPr/>
            <p:nvPr/>
          </p:nvSpPr>
          <p:spPr>
            <a:xfrm>
              <a:off x="1178850" y="3390150"/>
              <a:ext cx="62350" cy="38025"/>
            </a:xfrm>
            <a:custGeom>
              <a:avLst/>
              <a:gdLst/>
              <a:ahLst/>
              <a:cxnLst/>
              <a:rect l="l" t="t" r="r" b="b"/>
              <a:pathLst>
                <a:path w="2494" h="1521" extrusionOk="0">
                  <a:moveTo>
                    <a:pt x="1" y="1"/>
                  </a:moveTo>
                  <a:cubicBezTo>
                    <a:pt x="1" y="1"/>
                    <a:pt x="457" y="1490"/>
                    <a:pt x="2463" y="1521"/>
                  </a:cubicBezTo>
                  <a:lnTo>
                    <a:pt x="2493" y="1034"/>
                  </a:lnTo>
                  <a:lnTo>
                    <a:pt x="2493" y="1004"/>
                  </a:lnTo>
                  <a:cubicBezTo>
                    <a:pt x="1581" y="913"/>
                    <a:pt x="700" y="578"/>
                    <a:pt x="1"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869;p43">
              <a:extLst>
                <a:ext uri="{FF2B5EF4-FFF2-40B4-BE49-F238E27FC236}">
                  <a16:creationId xmlns:a16="http://schemas.microsoft.com/office/drawing/2014/main" id="{21A7B727-976B-FB0A-16AA-F9C872DA3DE1}"/>
                </a:ext>
              </a:extLst>
            </p:cNvPr>
            <p:cNvSpPr/>
            <p:nvPr/>
          </p:nvSpPr>
          <p:spPr>
            <a:xfrm>
              <a:off x="1098300" y="3107175"/>
              <a:ext cx="224750" cy="191825"/>
            </a:xfrm>
            <a:custGeom>
              <a:avLst/>
              <a:gdLst/>
              <a:ahLst/>
              <a:cxnLst/>
              <a:rect l="l" t="t" r="r" b="b"/>
              <a:pathLst>
                <a:path w="8990" h="7673" extrusionOk="0">
                  <a:moveTo>
                    <a:pt x="7750" y="0"/>
                  </a:moveTo>
                  <a:cubicBezTo>
                    <a:pt x="7630" y="0"/>
                    <a:pt x="7509" y="25"/>
                    <a:pt x="7387" y="73"/>
                  </a:cubicBezTo>
                  <a:cubicBezTo>
                    <a:pt x="6962" y="256"/>
                    <a:pt x="6597" y="590"/>
                    <a:pt x="6171" y="712"/>
                  </a:cubicBezTo>
                  <a:cubicBezTo>
                    <a:pt x="5920" y="762"/>
                    <a:pt x="5660" y="785"/>
                    <a:pt x="5401" y="785"/>
                  </a:cubicBezTo>
                  <a:cubicBezTo>
                    <a:pt x="5189" y="785"/>
                    <a:pt x="4978" y="769"/>
                    <a:pt x="4773" y="742"/>
                  </a:cubicBezTo>
                  <a:cubicBezTo>
                    <a:pt x="4256" y="742"/>
                    <a:pt x="3740" y="864"/>
                    <a:pt x="3314" y="1168"/>
                  </a:cubicBezTo>
                  <a:cubicBezTo>
                    <a:pt x="2889" y="1472"/>
                    <a:pt x="2615" y="1958"/>
                    <a:pt x="2615" y="2475"/>
                  </a:cubicBezTo>
                  <a:cubicBezTo>
                    <a:pt x="2350" y="2438"/>
                    <a:pt x="2074" y="2407"/>
                    <a:pt x="1807" y="2407"/>
                  </a:cubicBezTo>
                  <a:cubicBezTo>
                    <a:pt x="1401" y="2407"/>
                    <a:pt x="1012" y="2480"/>
                    <a:pt x="700" y="2718"/>
                  </a:cubicBezTo>
                  <a:cubicBezTo>
                    <a:pt x="274" y="3083"/>
                    <a:pt x="1" y="3599"/>
                    <a:pt x="1" y="4177"/>
                  </a:cubicBezTo>
                  <a:cubicBezTo>
                    <a:pt x="31" y="4724"/>
                    <a:pt x="123" y="5271"/>
                    <a:pt x="305" y="5788"/>
                  </a:cubicBezTo>
                  <a:cubicBezTo>
                    <a:pt x="335" y="5818"/>
                    <a:pt x="335" y="5849"/>
                    <a:pt x="335" y="5879"/>
                  </a:cubicBezTo>
                  <a:lnTo>
                    <a:pt x="791" y="5879"/>
                  </a:lnTo>
                  <a:lnTo>
                    <a:pt x="1034" y="7672"/>
                  </a:lnTo>
                  <a:lnTo>
                    <a:pt x="1551" y="7672"/>
                  </a:lnTo>
                  <a:lnTo>
                    <a:pt x="1642" y="4694"/>
                  </a:lnTo>
                  <a:cubicBezTo>
                    <a:pt x="1642" y="4694"/>
                    <a:pt x="1615" y="3586"/>
                    <a:pt x="2503" y="3586"/>
                  </a:cubicBezTo>
                  <a:cubicBezTo>
                    <a:pt x="2557" y="3586"/>
                    <a:pt x="2615" y="3591"/>
                    <a:pt x="2676" y="3599"/>
                  </a:cubicBezTo>
                  <a:cubicBezTo>
                    <a:pt x="3688" y="3740"/>
                    <a:pt x="4960" y="4869"/>
                    <a:pt x="6830" y="4869"/>
                  </a:cubicBezTo>
                  <a:cubicBezTo>
                    <a:pt x="6981" y="4869"/>
                    <a:pt x="7136" y="4861"/>
                    <a:pt x="7296" y="4846"/>
                  </a:cubicBezTo>
                  <a:cubicBezTo>
                    <a:pt x="7630" y="4846"/>
                    <a:pt x="7995" y="4754"/>
                    <a:pt x="8299" y="4602"/>
                  </a:cubicBezTo>
                  <a:cubicBezTo>
                    <a:pt x="8299" y="4602"/>
                    <a:pt x="8329" y="4572"/>
                    <a:pt x="8329" y="4572"/>
                  </a:cubicBezTo>
                  <a:cubicBezTo>
                    <a:pt x="8603" y="4390"/>
                    <a:pt x="8785" y="4086"/>
                    <a:pt x="8785" y="3751"/>
                  </a:cubicBezTo>
                  <a:cubicBezTo>
                    <a:pt x="8758" y="3421"/>
                    <a:pt x="8506" y="3166"/>
                    <a:pt x="8188" y="3143"/>
                  </a:cubicBezTo>
                  <a:lnTo>
                    <a:pt x="8188" y="3143"/>
                  </a:lnTo>
                  <a:cubicBezTo>
                    <a:pt x="8653" y="3109"/>
                    <a:pt x="8990" y="2655"/>
                    <a:pt x="8876" y="2201"/>
                  </a:cubicBezTo>
                  <a:cubicBezTo>
                    <a:pt x="8789" y="1829"/>
                    <a:pt x="8465" y="1614"/>
                    <a:pt x="8131" y="1614"/>
                  </a:cubicBezTo>
                  <a:cubicBezTo>
                    <a:pt x="8002" y="1614"/>
                    <a:pt x="7871" y="1647"/>
                    <a:pt x="7752" y="1715"/>
                  </a:cubicBezTo>
                  <a:cubicBezTo>
                    <a:pt x="7995" y="1532"/>
                    <a:pt x="8208" y="1320"/>
                    <a:pt x="8360" y="1046"/>
                  </a:cubicBezTo>
                  <a:cubicBezTo>
                    <a:pt x="8512" y="742"/>
                    <a:pt x="8481" y="408"/>
                    <a:pt x="8269" y="165"/>
                  </a:cubicBezTo>
                  <a:cubicBezTo>
                    <a:pt x="8104" y="55"/>
                    <a:pt x="7929" y="0"/>
                    <a:pt x="77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870;p43">
              <a:extLst>
                <a:ext uri="{FF2B5EF4-FFF2-40B4-BE49-F238E27FC236}">
                  <a16:creationId xmlns:a16="http://schemas.microsoft.com/office/drawing/2014/main" id="{C8B4092C-269E-1406-EB87-91C577A9F2EA}"/>
                </a:ext>
              </a:extLst>
            </p:cNvPr>
            <p:cNvSpPr/>
            <p:nvPr/>
          </p:nvSpPr>
          <p:spPr>
            <a:xfrm>
              <a:off x="1092225" y="3268250"/>
              <a:ext cx="19800" cy="37150"/>
            </a:xfrm>
            <a:custGeom>
              <a:avLst/>
              <a:gdLst/>
              <a:ahLst/>
              <a:cxnLst/>
              <a:rect l="l" t="t" r="r" b="b"/>
              <a:pathLst>
                <a:path w="792" h="1486" extrusionOk="0">
                  <a:moveTo>
                    <a:pt x="449" y="1"/>
                  </a:moveTo>
                  <a:cubicBezTo>
                    <a:pt x="432" y="1"/>
                    <a:pt x="414" y="5"/>
                    <a:pt x="396" y="14"/>
                  </a:cubicBezTo>
                  <a:cubicBezTo>
                    <a:pt x="244" y="44"/>
                    <a:pt x="122" y="135"/>
                    <a:pt x="92" y="287"/>
                  </a:cubicBezTo>
                  <a:cubicBezTo>
                    <a:pt x="31" y="439"/>
                    <a:pt x="1" y="591"/>
                    <a:pt x="1" y="773"/>
                  </a:cubicBezTo>
                  <a:cubicBezTo>
                    <a:pt x="1" y="1077"/>
                    <a:pt x="183" y="1351"/>
                    <a:pt x="457" y="1473"/>
                  </a:cubicBezTo>
                  <a:cubicBezTo>
                    <a:pt x="483" y="1481"/>
                    <a:pt x="510" y="1485"/>
                    <a:pt x="537" y="1485"/>
                  </a:cubicBezTo>
                  <a:cubicBezTo>
                    <a:pt x="601" y="1485"/>
                    <a:pt x="666" y="1464"/>
                    <a:pt x="730" y="1442"/>
                  </a:cubicBezTo>
                  <a:cubicBezTo>
                    <a:pt x="790" y="1383"/>
                    <a:pt x="791" y="1352"/>
                    <a:pt x="791" y="1351"/>
                  </a:cubicBezTo>
                  <a:lnTo>
                    <a:pt x="791" y="1351"/>
                  </a:lnTo>
                  <a:cubicBezTo>
                    <a:pt x="791" y="1352"/>
                    <a:pt x="790" y="1382"/>
                    <a:pt x="730" y="1412"/>
                  </a:cubicBezTo>
                  <a:cubicBezTo>
                    <a:pt x="700" y="1427"/>
                    <a:pt x="662" y="1435"/>
                    <a:pt x="624" y="1435"/>
                  </a:cubicBezTo>
                  <a:cubicBezTo>
                    <a:pt x="586" y="1435"/>
                    <a:pt x="548" y="1427"/>
                    <a:pt x="517" y="1412"/>
                  </a:cubicBezTo>
                  <a:cubicBezTo>
                    <a:pt x="274" y="1260"/>
                    <a:pt x="153" y="1017"/>
                    <a:pt x="153" y="743"/>
                  </a:cubicBezTo>
                  <a:cubicBezTo>
                    <a:pt x="122" y="591"/>
                    <a:pt x="153" y="469"/>
                    <a:pt x="214" y="317"/>
                  </a:cubicBezTo>
                  <a:cubicBezTo>
                    <a:pt x="244" y="226"/>
                    <a:pt x="305" y="135"/>
                    <a:pt x="426" y="74"/>
                  </a:cubicBezTo>
                  <a:cubicBezTo>
                    <a:pt x="487" y="74"/>
                    <a:pt x="578" y="105"/>
                    <a:pt x="609" y="165"/>
                  </a:cubicBezTo>
                  <a:cubicBezTo>
                    <a:pt x="639" y="226"/>
                    <a:pt x="609" y="257"/>
                    <a:pt x="639" y="257"/>
                  </a:cubicBezTo>
                  <a:cubicBezTo>
                    <a:pt x="639" y="257"/>
                    <a:pt x="669" y="226"/>
                    <a:pt x="639" y="135"/>
                  </a:cubicBezTo>
                  <a:cubicBezTo>
                    <a:pt x="609" y="105"/>
                    <a:pt x="578" y="74"/>
                    <a:pt x="548" y="44"/>
                  </a:cubicBezTo>
                  <a:cubicBezTo>
                    <a:pt x="526" y="22"/>
                    <a:pt x="490" y="1"/>
                    <a:pt x="449"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871;p43">
              <a:extLst>
                <a:ext uri="{FF2B5EF4-FFF2-40B4-BE49-F238E27FC236}">
                  <a16:creationId xmlns:a16="http://schemas.microsoft.com/office/drawing/2014/main" id="{BB7509A4-A5E9-1778-7082-CE915774574F}"/>
                </a:ext>
              </a:extLst>
            </p:cNvPr>
            <p:cNvSpPr/>
            <p:nvPr/>
          </p:nvSpPr>
          <p:spPr>
            <a:xfrm>
              <a:off x="1248775" y="2934225"/>
              <a:ext cx="267500" cy="626975"/>
            </a:xfrm>
            <a:custGeom>
              <a:avLst/>
              <a:gdLst/>
              <a:ahLst/>
              <a:cxnLst/>
              <a:rect l="l" t="t" r="r" b="b"/>
              <a:pathLst>
                <a:path w="10700" h="25079" extrusionOk="0">
                  <a:moveTo>
                    <a:pt x="4803" y="0"/>
                  </a:moveTo>
                  <a:lnTo>
                    <a:pt x="4043" y="943"/>
                  </a:lnTo>
                  <a:cubicBezTo>
                    <a:pt x="0" y="5988"/>
                    <a:pt x="1429" y="16080"/>
                    <a:pt x="2219" y="20122"/>
                  </a:cubicBezTo>
                  <a:lnTo>
                    <a:pt x="2645" y="22341"/>
                  </a:lnTo>
                  <a:cubicBezTo>
                    <a:pt x="2645" y="22341"/>
                    <a:pt x="2979" y="24773"/>
                    <a:pt x="3313" y="24894"/>
                  </a:cubicBezTo>
                  <a:cubicBezTo>
                    <a:pt x="3366" y="24921"/>
                    <a:pt x="3415" y="24931"/>
                    <a:pt x="3459" y="24931"/>
                  </a:cubicBezTo>
                  <a:cubicBezTo>
                    <a:pt x="3675" y="24931"/>
                    <a:pt x="3800" y="24682"/>
                    <a:pt x="3800" y="24682"/>
                  </a:cubicBezTo>
                  <a:cubicBezTo>
                    <a:pt x="3800" y="24682"/>
                    <a:pt x="4111" y="25078"/>
                    <a:pt x="4379" y="25078"/>
                  </a:cubicBezTo>
                  <a:cubicBezTo>
                    <a:pt x="4389" y="25078"/>
                    <a:pt x="4398" y="25078"/>
                    <a:pt x="4408" y="25077"/>
                  </a:cubicBezTo>
                  <a:cubicBezTo>
                    <a:pt x="4772" y="25016"/>
                    <a:pt x="4924" y="24378"/>
                    <a:pt x="4924" y="24378"/>
                  </a:cubicBezTo>
                  <a:cubicBezTo>
                    <a:pt x="4924" y="24378"/>
                    <a:pt x="5259" y="24894"/>
                    <a:pt x="5563" y="24894"/>
                  </a:cubicBezTo>
                  <a:cubicBezTo>
                    <a:pt x="5927" y="24894"/>
                    <a:pt x="6019" y="24287"/>
                    <a:pt x="6019" y="24287"/>
                  </a:cubicBezTo>
                  <a:cubicBezTo>
                    <a:pt x="6201" y="24590"/>
                    <a:pt x="6535" y="24803"/>
                    <a:pt x="6900" y="24803"/>
                  </a:cubicBezTo>
                  <a:cubicBezTo>
                    <a:pt x="7143" y="24773"/>
                    <a:pt x="7356" y="24590"/>
                    <a:pt x="7417" y="24347"/>
                  </a:cubicBezTo>
                  <a:cubicBezTo>
                    <a:pt x="7417" y="24347"/>
                    <a:pt x="6900" y="22068"/>
                    <a:pt x="7204" y="21855"/>
                  </a:cubicBezTo>
                  <a:cubicBezTo>
                    <a:pt x="7271" y="21802"/>
                    <a:pt x="7344" y="21780"/>
                    <a:pt x="7421" y="21780"/>
                  </a:cubicBezTo>
                  <a:cubicBezTo>
                    <a:pt x="7694" y="21780"/>
                    <a:pt x="8004" y="22051"/>
                    <a:pt x="8146" y="22098"/>
                  </a:cubicBezTo>
                  <a:cubicBezTo>
                    <a:pt x="8306" y="22166"/>
                    <a:pt x="8996" y="22457"/>
                    <a:pt x="9574" y="22457"/>
                  </a:cubicBezTo>
                  <a:cubicBezTo>
                    <a:pt x="9767" y="22457"/>
                    <a:pt x="9947" y="22425"/>
                    <a:pt x="10092" y="22341"/>
                  </a:cubicBezTo>
                  <a:cubicBezTo>
                    <a:pt x="10700" y="22037"/>
                    <a:pt x="9697" y="21916"/>
                    <a:pt x="8937" y="21460"/>
                  </a:cubicBezTo>
                  <a:cubicBezTo>
                    <a:pt x="8177" y="20973"/>
                    <a:pt x="7234" y="20335"/>
                    <a:pt x="7174" y="19940"/>
                  </a:cubicBezTo>
                  <a:lnTo>
                    <a:pt x="7052" y="19271"/>
                  </a:lnTo>
                  <a:cubicBezTo>
                    <a:pt x="6657" y="16627"/>
                    <a:pt x="6353" y="10487"/>
                    <a:pt x="6809" y="6900"/>
                  </a:cubicBezTo>
                  <a:cubicBezTo>
                    <a:pt x="6870" y="6505"/>
                    <a:pt x="8116" y="5077"/>
                    <a:pt x="9545" y="3526"/>
                  </a:cubicBezTo>
                  <a:lnTo>
                    <a:pt x="4803" y="0"/>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TextBox 1">
            <a:extLst>
              <a:ext uri="{FF2B5EF4-FFF2-40B4-BE49-F238E27FC236}">
                <a16:creationId xmlns:a16="http://schemas.microsoft.com/office/drawing/2014/main" id="{DEDA5D6A-050B-7776-29CC-2CFD718CE4C6}"/>
              </a:ext>
            </a:extLst>
          </p:cNvPr>
          <p:cNvSpPr txBox="1"/>
          <p:nvPr/>
        </p:nvSpPr>
        <p:spPr>
          <a:xfrm>
            <a:off x="657597" y="3804973"/>
            <a:ext cx="2682881" cy="584775"/>
          </a:xfrm>
          <a:prstGeom prst="rect">
            <a:avLst/>
          </a:prstGeom>
          <a:noFill/>
        </p:spPr>
        <p:txBody>
          <a:bodyPr wrap="square" rtlCol="0">
            <a:spAutoFit/>
          </a:bodyPr>
          <a:lstStyle/>
          <a:p>
            <a:r>
              <a:rPr lang="en-IN" sz="1600" b="1" dirty="0">
                <a:solidFill>
                  <a:schemeClr val="bg1"/>
                </a:solidFill>
                <a:latin typeface="Calibri" panose="020F0502020204030204" pitchFamily="34" charset="0"/>
                <a:ea typeface="Calibri" panose="020F0502020204030204" pitchFamily="34" charset="0"/>
                <a:cs typeface="Calibri" panose="020F0502020204030204" pitchFamily="34" charset="0"/>
              </a:rPr>
              <a:t>Guided By :</a:t>
            </a:r>
          </a:p>
          <a:p>
            <a:r>
              <a:rPr lang="en-IN" sz="1600" b="1" dirty="0">
                <a:solidFill>
                  <a:schemeClr val="bg1"/>
                </a:solidFill>
                <a:latin typeface="Calibri" panose="020F0502020204030204" pitchFamily="34" charset="0"/>
                <a:ea typeface="Calibri" panose="020F0502020204030204" pitchFamily="34" charset="0"/>
                <a:cs typeface="Calibri" panose="020F0502020204030204" pitchFamily="34" charset="0"/>
              </a:rPr>
              <a:t>Mohammed Zaid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310708-F11F-B700-CC3C-C9946AF002A4}"/>
              </a:ext>
            </a:extLst>
          </p:cNvPr>
          <p:cNvSpPr>
            <a:spLocks noGrp="1"/>
          </p:cNvSpPr>
          <p:nvPr>
            <p:ph type="title"/>
          </p:nvPr>
        </p:nvSpPr>
        <p:spPr>
          <a:xfrm>
            <a:off x="2981094" y="411050"/>
            <a:ext cx="2630910" cy="454542"/>
          </a:xfrm>
        </p:spPr>
        <p:txBody>
          <a:bodyPr/>
          <a:lstStyle/>
          <a:p>
            <a:r>
              <a:rPr lang="en-US" sz="3200" dirty="0">
                <a:solidFill>
                  <a:schemeClr val="accent3"/>
                </a:solidFill>
              </a:rPr>
              <a:t>Locker</a:t>
            </a:r>
            <a:endParaRPr lang="en-IN" sz="3200" dirty="0">
              <a:solidFill>
                <a:schemeClr val="accent3"/>
              </a:solidFill>
            </a:endParaRPr>
          </a:p>
        </p:txBody>
      </p:sp>
      <p:sp>
        <p:nvSpPr>
          <p:cNvPr id="10" name="TextBox 9">
            <a:extLst>
              <a:ext uri="{FF2B5EF4-FFF2-40B4-BE49-F238E27FC236}">
                <a16:creationId xmlns:a16="http://schemas.microsoft.com/office/drawing/2014/main" id="{38FA3663-BB5C-7869-A6A6-0EE34FBECE98}"/>
              </a:ext>
            </a:extLst>
          </p:cNvPr>
          <p:cNvSpPr txBox="1"/>
          <p:nvPr/>
        </p:nvSpPr>
        <p:spPr>
          <a:xfrm>
            <a:off x="832625" y="1530437"/>
            <a:ext cx="3575823" cy="3093154"/>
          </a:xfrm>
          <a:prstGeom prst="rect">
            <a:avLst/>
          </a:prstGeom>
          <a:noFill/>
        </p:spPr>
        <p:txBody>
          <a:bodyPr wrap="square" rtlCol="0">
            <a:spAutoFit/>
          </a:bodyPr>
          <a:lstStyle/>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300" dirty="0">
                <a:latin typeface="Calibri" panose="020F0502020204030204" pitchFamily="34" charset="0"/>
                <a:ea typeface="Calibri" panose="020F0502020204030204" pitchFamily="34" charset="0"/>
                <a:cs typeface="Calibri" panose="020F0502020204030204" pitchFamily="34" charset="0"/>
              </a:rPr>
              <a:t>Our banking portal offers secure locker services for valuable items and documents.</a:t>
            </a:r>
          </a:p>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300" dirty="0">
              <a:latin typeface="Calibri" panose="020F0502020204030204" pitchFamily="34" charset="0"/>
              <a:ea typeface="Calibri" panose="020F0502020204030204" pitchFamily="34" charset="0"/>
              <a:cs typeface="Calibri" panose="020F0502020204030204" pitchFamily="34" charset="0"/>
            </a:endParaRPr>
          </a:p>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300" dirty="0">
                <a:latin typeface="Calibri" panose="020F0502020204030204" pitchFamily="34" charset="0"/>
                <a:ea typeface="Calibri" panose="020F0502020204030204" pitchFamily="34" charset="0"/>
                <a:cs typeface="Calibri" panose="020F0502020204030204" pitchFamily="34" charset="0"/>
              </a:rPr>
              <a:t>Customers can select locker size, location, and apply electronically, reducing paperwork and visits.</a:t>
            </a:r>
          </a:p>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300" dirty="0">
              <a:latin typeface="Calibri" panose="020F0502020204030204" pitchFamily="34" charset="0"/>
              <a:ea typeface="Calibri" panose="020F0502020204030204" pitchFamily="34" charset="0"/>
              <a:cs typeface="Calibri" panose="020F0502020204030204" pitchFamily="34" charset="0"/>
            </a:endParaRPr>
          </a:p>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300" dirty="0">
                <a:latin typeface="Calibri" panose="020F0502020204030204" pitchFamily="34" charset="0"/>
                <a:ea typeface="Calibri" panose="020F0502020204030204" pitchFamily="34" charset="0"/>
                <a:cs typeface="Calibri" panose="020F0502020204030204" pitchFamily="34" charset="0"/>
              </a:rPr>
              <a:t>Closing a locker is easy through the online portal, with customers specifying the closure date.</a:t>
            </a:r>
          </a:p>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300" dirty="0">
              <a:latin typeface="Calibri" panose="020F0502020204030204" pitchFamily="34" charset="0"/>
              <a:ea typeface="Calibri" panose="020F0502020204030204" pitchFamily="34" charset="0"/>
              <a:cs typeface="Calibri" panose="020F0502020204030204" pitchFamily="34" charset="0"/>
            </a:endParaRPr>
          </a:p>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300" dirty="0">
                <a:latin typeface="Calibri" panose="020F0502020204030204" pitchFamily="34" charset="0"/>
                <a:ea typeface="Calibri" panose="020F0502020204030204" pitchFamily="34" charset="0"/>
                <a:cs typeface="Calibri" panose="020F0502020204030204" pitchFamily="34" charset="0"/>
              </a:rPr>
              <a:t>Online payment options simplify locker rental payments and reduce administrative work.</a:t>
            </a:r>
          </a:p>
          <a:p>
            <a:pPr algn="just"/>
            <a:r>
              <a:rPr lang="en-US" sz="1300" dirty="0">
                <a:latin typeface="Calibri" panose="020F0502020204030204" pitchFamily="34" charset="0"/>
                <a:ea typeface="Calibri" panose="020F0502020204030204" pitchFamily="34" charset="0"/>
                <a:cs typeface="Calibri" panose="020F0502020204030204" pitchFamily="34" charset="0"/>
              </a:rPr>
              <a:t> </a:t>
            </a:r>
            <a:endParaRPr lang="en-IN" sz="1300" dirty="0">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A3F0946D-2E44-CF08-5E98-321479653F1D}"/>
              </a:ext>
            </a:extLst>
          </p:cNvPr>
          <p:cNvPicPr>
            <a:picLocks noChangeAspect="1"/>
          </p:cNvPicPr>
          <p:nvPr/>
        </p:nvPicPr>
        <p:blipFill>
          <a:blip r:embed="rId2"/>
          <a:stretch>
            <a:fillRect/>
          </a:stretch>
        </p:blipFill>
        <p:spPr>
          <a:xfrm>
            <a:off x="4817418" y="1122558"/>
            <a:ext cx="3626455" cy="3626455"/>
          </a:xfrm>
          <a:prstGeom prst="rect">
            <a:avLst/>
          </a:prstGeom>
        </p:spPr>
      </p:pic>
    </p:spTree>
    <p:extLst>
      <p:ext uri="{BB962C8B-B14F-4D97-AF65-F5344CB8AC3E}">
        <p14:creationId xmlns:p14="http://schemas.microsoft.com/office/powerpoint/2010/main" val="2576537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88DD6-B2F3-188D-B0D8-A7A473CB2ABB}"/>
              </a:ext>
            </a:extLst>
          </p:cNvPr>
          <p:cNvSpPr>
            <a:spLocks noGrp="1"/>
          </p:cNvSpPr>
          <p:nvPr>
            <p:ph type="title"/>
          </p:nvPr>
        </p:nvSpPr>
        <p:spPr>
          <a:xfrm>
            <a:off x="311700" y="200476"/>
            <a:ext cx="8520600" cy="543803"/>
          </a:xfrm>
        </p:spPr>
        <p:txBody>
          <a:bodyPr/>
          <a:lstStyle/>
          <a:p>
            <a:r>
              <a:rPr lang="en-US" sz="3200" dirty="0"/>
              <a:t>Locker Service</a:t>
            </a:r>
            <a:br>
              <a:rPr lang="en-US" dirty="0"/>
            </a:br>
            <a:endParaRPr lang="en-IN" dirty="0"/>
          </a:p>
        </p:txBody>
      </p:sp>
      <p:pic>
        <p:nvPicPr>
          <p:cNvPr id="5" name="Picture 4">
            <a:extLst>
              <a:ext uri="{FF2B5EF4-FFF2-40B4-BE49-F238E27FC236}">
                <a16:creationId xmlns:a16="http://schemas.microsoft.com/office/drawing/2014/main" id="{F2304ACF-E5DB-50A9-845B-B2D0DEDE8DC4}"/>
              </a:ext>
            </a:extLst>
          </p:cNvPr>
          <p:cNvPicPr>
            <a:picLocks noChangeAspect="1"/>
          </p:cNvPicPr>
          <p:nvPr/>
        </p:nvPicPr>
        <p:blipFill>
          <a:blip r:embed="rId2"/>
          <a:stretch>
            <a:fillRect/>
          </a:stretch>
        </p:blipFill>
        <p:spPr>
          <a:xfrm>
            <a:off x="1226634" y="1162444"/>
            <a:ext cx="6690731" cy="3425926"/>
          </a:xfrm>
          <a:prstGeom prst="rect">
            <a:avLst/>
          </a:prstGeom>
        </p:spPr>
      </p:pic>
    </p:spTree>
    <p:extLst>
      <p:ext uri="{BB962C8B-B14F-4D97-AF65-F5344CB8AC3E}">
        <p14:creationId xmlns:p14="http://schemas.microsoft.com/office/powerpoint/2010/main" val="1789287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47E0214-B992-09CB-D08C-AE088F8589E3}"/>
              </a:ext>
            </a:extLst>
          </p:cNvPr>
          <p:cNvSpPr>
            <a:spLocks noGrp="1"/>
          </p:cNvSpPr>
          <p:nvPr>
            <p:ph type="title"/>
          </p:nvPr>
        </p:nvSpPr>
        <p:spPr>
          <a:xfrm>
            <a:off x="3049555" y="460057"/>
            <a:ext cx="2796364" cy="453219"/>
          </a:xfrm>
        </p:spPr>
        <p:txBody>
          <a:bodyPr/>
          <a:lstStyle/>
          <a:p>
            <a:r>
              <a:rPr lang="en-US" sz="3200" dirty="0">
                <a:solidFill>
                  <a:schemeClr val="accent3"/>
                </a:solidFill>
              </a:rPr>
              <a:t>Credit Card</a:t>
            </a:r>
            <a:endParaRPr lang="en-IN" sz="3200" dirty="0">
              <a:solidFill>
                <a:schemeClr val="accent3"/>
              </a:solidFill>
            </a:endParaRPr>
          </a:p>
        </p:txBody>
      </p:sp>
      <p:sp>
        <p:nvSpPr>
          <p:cNvPr id="10" name="TextBox 9">
            <a:extLst>
              <a:ext uri="{FF2B5EF4-FFF2-40B4-BE49-F238E27FC236}">
                <a16:creationId xmlns:a16="http://schemas.microsoft.com/office/drawing/2014/main" id="{B7CCF184-7583-46E4-D05C-F268788DCCED}"/>
              </a:ext>
            </a:extLst>
          </p:cNvPr>
          <p:cNvSpPr txBox="1"/>
          <p:nvPr/>
        </p:nvSpPr>
        <p:spPr>
          <a:xfrm>
            <a:off x="957362" y="1836877"/>
            <a:ext cx="3490375" cy="2292935"/>
          </a:xfrm>
          <a:prstGeom prst="rect">
            <a:avLst/>
          </a:prstGeom>
          <a:noFill/>
        </p:spPr>
        <p:txBody>
          <a:bodyPr wrap="square" rtlCol="0">
            <a:spAutoFit/>
          </a:bodyPr>
          <a:lstStyle/>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300" dirty="0">
                <a:latin typeface="Calibri" panose="020F0502020204030204" pitchFamily="34" charset="0"/>
                <a:ea typeface="Calibri" panose="020F0502020204030204" pitchFamily="34" charset="0"/>
                <a:cs typeface="Calibri" panose="020F0502020204030204" pitchFamily="34" charset="0"/>
              </a:rPr>
              <a:t>Our banking portal offers credit card services for easy access, management, and transactions.</a:t>
            </a:r>
          </a:p>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300" dirty="0">
              <a:latin typeface="Calibri" panose="020F0502020204030204" pitchFamily="34" charset="0"/>
              <a:ea typeface="Calibri" panose="020F0502020204030204" pitchFamily="34" charset="0"/>
              <a:cs typeface="Calibri" panose="020F0502020204030204" pitchFamily="34" charset="0"/>
            </a:endParaRPr>
          </a:p>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300" dirty="0">
                <a:latin typeface="Calibri" panose="020F0502020204030204" pitchFamily="34" charset="0"/>
                <a:ea typeface="Calibri" panose="020F0502020204030204" pitchFamily="34" charset="0"/>
                <a:cs typeface="Calibri" panose="020F0502020204030204" pitchFamily="34" charset="0"/>
              </a:rPr>
              <a:t>Customers can view and control their credit card usage through the digital platform.</a:t>
            </a:r>
          </a:p>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300" dirty="0">
              <a:latin typeface="Calibri" panose="020F0502020204030204" pitchFamily="34" charset="0"/>
              <a:ea typeface="Calibri" panose="020F0502020204030204" pitchFamily="34" charset="0"/>
              <a:cs typeface="Calibri" panose="020F0502020204030204" pitchFamily="34" charset="0"/>
            </a:endParaRPr>
          </a:p>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300" dirty="0">
                <a:latin typeface="Calibri" panose="020F0502020204030204" pitchFamily="34" charset="0"/>
                <a:ea typeface="Calibri" panose="020F0502020204030204" pitchFamily="34" charset="0"/>
                <a:cs typeface="Calibri" panose="020F0502020204030204" pitchFamily="34" charset="0"/>
              </a:rPr>
              <a:t>Detailed credit card account information is readily available on the our banking portal.</a:t>
            </a:r>
            <a:endParaRPr lang="en-IN" sz="1300" dirty="0">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10CF129C-7022-FD85-E208-9FE589D244BB}"/>
              </a:ext>
            </a:extLst>
          </p:cNvPr>
          <p:cNvPicPr>
            <a:picLocks noChangeAspect="1"/>
          </p:cNvPicPr>
          <p:nvPr/>
        </p:nvPicPr>
        <p:blipFill>
          <a:blip r:embed="rId2"/>
          <a:stretch>
            <a:fillRect/>
          </a:stretch>
        </p:blipFill>
        <p:spPr>
          <a:xfrm>
            <a:off x="5127775" y="1271239"/>
            <a:ext cx="3280244" cy="3280244"/>
          </a:xfrm>
          <a:prstGeom prst="rect">
            <a:avLst/>
          </a:prstGeom>
        </p:spPr>
      </p:pic>
    </p:spTree>
    <p:extLst>
      <p:ext uri="{BB962C8B-B14F-4D97-AF65-F5344CB8AC3E}">
        <p14:creationId xmlns:p14="http://schemas.microsoft.com/office/powerpoint/2010/main" val="3032744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BFC0D-C3BD-1475-D575-CEEBA4287255}"/>
              </a:ext>
            </a:extLst>
          </p:cNvPr>
          <p:cNvSpPr>
            <a:spLocks noGrp="1"/>
          </p:cNvSpPr>
          <p:nvPr>
            <p:ph type="title"/>
          </p:nvPr>
        </p:nvSpPr>
        <p:spPr>
          <a:xfrm>
            <a:off x="311700" y="180620"/>
            <a:ext cx="8520600" cy="572700"/>
          </a:xfrm>
        </p:spPr>
        <p:txBody>
          <a:bodyPr/>
          <a:lstStyle/>
          <a:p>
            <a:r>
              <a:rPr lang="en-US" sz="3200" dirty="0"/>
              <a:t>Credit Card Service</a:t>
            </a:r>
            <a:endParaRPr lang="en-IN" sz="3200" dirty="0"/>
          </a:p>
        </p:txBody>
      </p:sp>
      <p:pic>
        <p:nvPicPr>
          <p:cNvPr id="5" name="Picture 4">
            <a:extLst>
              <a:ext uri="{FF2B5EF4-FFF2-40B4-BE49-F238E27FC236}">
                <a16:creationId xmlns:a16="http://schemas.microsoft.com/office/drawing/2014/main" id="{4ED9F87A-5FD2-3A69-837E-B930B92E4699}"/>
              </a:ext>
            </a:extLst>
          </p:cNvPr>
          <p:cNvPicPr>
            <a:picLocks noChangeAspect="1"/>
          </p:cNvPicPr>
          <p:nvPr/>
        </p:nvPicPr>
        <p:blipFill>
          <a:blip r:embed="rId2"/>
          <a:stretch>
            <a:fillRect/>
          </a:stretch>
        </p:blipFill>
        <p:spPr>
          <a:xfrm>
            <a:off x="1226634" y="1203982"/>
            <a:ext cx="6690732" cy="3427170"/>
          </a:xfrm>
          <a:prstGeom prst="rect">
            <a:avLst/>
          </a:prstGeom>
        </p:spPr>
      </p:pic>
    </p:spTree>
    <p:extLst>
      <p:ext uri="{BB962C8B-B14F-4D97-AF65-F5344CB8AC3E}">
        <p14:creationId xmlns:p14="http://schemas.microsoft.com/office/powerpoint/2010/main" val="92288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A72CD5D-162F-D5A6-4F26-957C11BC4995}"/>
              </a:ext>
            </a:extLst>
          </p:cNvPr>
          <p:cNvSpPr>
            <a:spLocks noGrp="1"/>
          </p:cNvSpPr>
          <p:nvPr>
            <p:ph type="title"/>
          </p:nvPr>
        </p:nvSpPr>
        <p:spPr>
          <a:xfrm>
            <a:off x="2741731" y="547362"/>
            <a:ext cx="3540640" cy="414670"/>
          </a:xfrm>
        </p:spPr>
        <p:txBody>
          <a:bodyPr/>
          <a:lstStyle/>
          <a:p>
            <a:r>
              <a:rPr lang="en-US" sz="3200" dirty="0">
                <a:solidFill>
                  <a:schemeClr val="accent3"/>
                </a:solidFill>
              </a:rPr>
              <a:t>Gift Card</a:t>
            </a:r>
            <a:endParaRPr lang="en-IN" sz="3200" dirty="0">
              <a:solidFill>
                <a:schemeClr val="accent3"/>
              </a:solidFill>
            </a:endParaRPr>
          </a:p>
        </p:txBody>
      </p:sp>
      <p:sp>
        <p:nvSpPr>
          <p:cNvPr id="10" name="TextBox 9">
            <a:extLst>
              <a:ext uri="{FF2B5EF4-FFF2-40B4-BE49-F238E27FC236}">
                <a16:creationId xmlns:a16="http://schemas.microsoft.com/office/drawing/2014/main" id="{80496A96-9DE7-6008-B2D6-8C6F30ECFA91}"/>
              </a:ext>
            </a:extLst>
          </p:cNvPr>
          <p:cNvSpPr txBox="1"/>
          <p:nvPr/>
        </p:nvSpPr>
        <p:spPr>
          <a:xfrm>
            <a:off x="1061138" y="1819292"/>
            <a:ext cx="3361186" cy="2292935"/>
          </a:xfrm>
          <a:prstGeom prst="rect">
            <a:avLst/>
          </a:prstGeom>
          <a:noFill/>
        </p:spPr>
        <p:txBody>
          <a:bodyPr wrap="square" rtlCol="0">
            <a:spAutoFit/>
          </a:bodyPr>
          <a:lstStyle/>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300" dirty="0">
                <a:latin typeface="Calibri" panose="020F0502020204030204" pitchFamily="34" charset="0"/>
                <a:ea typeface="Calibri" panose="020F0502020204030204" pitchFamily="34" charset="0"/>
                <a:cs typeface="Calibri" panose="020F0502020204030204" pitchFamily="34" charset="0"/>
              </a:rPr>
              <a:t>Our banking portal offers a gift card service for easy purchase, management, and use.</a:t>
            </a:r>
          </a:p>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300" dirty="0">
              <a:latin typeface="Calibri" panose="020F0502020204030204" pitchFamily="34" charset="0"/>
              <a:ea typeface="Calibri" panose="020F0502020204030204" pitchFamily="34" charset="0"/>
              <a:cs typeface="Calibri" panose="020F0502020204030204" pitchFamily="34" charset="0"/>
            </a:endParaRPr>
          </a:p>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300" dirty="0">
                <a:latin typeface="Calibri" panose="020F0502020204030204" pitchFamily="34" charset="0"/>
                <a:ea typeface="Calibri" panose="020F0502020204030204" pitchFamily="34" charset="0"/>
                <a:cs typeface="Calibri" panose="020F0502020204030204" pitchFamily="34" charset="0"/>
              </a:rPr>
              <a:t>Customers can buy gift cards with desired values and recipient details conveniently.</a:t>
            </a:r>
          </a:p>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300" dirty="0">
              <a:latin typeface="Calibri" panose="020F0502020204030204" pitchFamily="34" charset="0"/>
              <a:ea typeface="Calibri" panose="020F0502020204030204" pitchFamily="34" charset="0"/>
              <a:cs typeface="Calibri" panose="020F0502020204030204" pitchFamily="34" charset="0"/>
            </a:endParaRPr>
          </a:p>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300" dirty="0">
                <a:latin typeface="Calibri" panose="020F0502020204030204" pitchFamily="34" charset="0"/>
                <a:ea typeface="Calibri" panose="020F0502020204030204" pitchFamily="34" charset="0"/>
                <a:cs typeface="Calibri" panose="020F0502020204030204" pitchFamily="34" charset="0"/>
              </a:rPr>
              <a:t>The portal enables managing purchased gift cards, including checking balances and viewing transaction history.</a:t>
            </a:r>
            <a:endParaRPr lang="en-IN" sz="1300" dirty="0">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3CF4A5B2-8956-82E8-C92D-9F92BA0D2D50}"/>
              </a:ext>
            </a:extLst>
          </p:cNvPr>
          <p:cNvPicPr>
            <a:picLocks noChangeAspect="1"/>
          </p:cNvPicPr>
          <p:nvPr/>
        </p:nvPicPr>
        <p:blipFill>
          <a:blip r:embed="rId2"/>
          <a:stretch>
            <a:fillRect/>
          </a:stretch>
        </p:blipFill>
        <p:spPr>
          <a:xfrm>
            <a:off x="5237831" y="1397621"/>
            <a:ext cx="3124177" cy="3124177"/>
          </a:xfrm>
          <a:prstGeom prst="rect">
            <a:avLst/>
          </a:prstGeom>
        </p:spPr>
      </p:pic>
    </p:spTree>
    <p:extLst>
      <p:ext uri="{BB962C8B-B14F-4D97-AF65-F5344CB8AC3E}">
        <p14:creationId xmlns:p14="http://schemas.microsoft.com/office/powerpoint/2010/main" val="3159863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05E26-7A7A-323F-5BC7-F7FEA1AC7AF7}"/>
              </a:ext>
            </a:extLst>
          </p:cNvPr>
          <p:cNvSpPr>
            <a:spLocks noGrp="1"/>
          </p:cNvSpPr>
          <p:nvPr>
            <p:ph type="title"/>
          </p:nvPr>
        </p:nvSpPr>
        <p:spPr>
          <a:xfrm>
            <a:off x="311700" y="147569"/>
            <a:ext cx="8520600" cy="572700"/>
          </a:xfrm>
        </p:spPr>
        <p:txBody>
          <a:bodyPr/>
          <a:lstStyle/>
          <a:p>
            <a:r>
              <a:rPr lang="en-US" sz="3200" dirty="0"/>
              <a:t>Gift Card Service</a:t>
            </a:r>
            <a:endParaRPr lang="en-IN" sz="3200" dirty="0"/>
          </a:p>
        </p:txBody>
      </p:sp>
      <p:pic>
        <p:nvPicPr>
          <p:cNvPr id="5" name="Picture 4">
            <a:extLst>
              <a:ext uri="{FF2B5EF4-FFF2-40B4-BE49-F238E27FC236}">
                <a16:creationId xmlns:a16="http://schemas.microsoft.com/office/drawing/2014/main" id="{4C55CE00-7867-DEFF-2D5F-867EFF27AEC0}"/>
              </a:ext>
            </a:extLst>
          </p:cNvPr>
          <p:cNvPicPr>
            <a:picLocks noChangeAspect="1"/>
          </p:cNvPicPr>
          <p:nvPr/>
        </p:nvPicPr>
        <p:blipFill>
          <a:blip r:embed="rId2"/>
          <a:stretch>
            <a:fillRect/>
          </a:stretch>
        </p:blipFill>
        <p:spPr>
          <a:xfrm>
            <a:off x="1650379" y="927868"/>
            <a:ext cx="5966661" cy="3642931"/>
          </a:xfrm>
          <a:prstGeom prst="rect">
            <a:avLst/>
          </a:prstGeom>
        </p:spPr>
      </p:pic>
    </p:spTree>
    <p:extLst>
      <p:ext uri="{BB962C8B-B14F-4D97-AF65-F5344CB8AC3E}">
        <p14:creationId xmlns:p14="http://schemas.microsoft.com/office/powerpoint/2010/main" val="825927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3028;p76">
            <a:extLst>
              <a:ext uri="{FF2B5EF4-FFF2-40B4-BE49-F238E27FC236}">
                <a16:creationId xmlns:a16="http://schemas.microsoft.com/office/drawing/2014/main" id="{AC48FA86-F1D1-59EA-6CBE-2B972EB4036E}"/>
              </a:ext>
            </a:extLst>
          </p:cNvPr>
          <p:cNvGrpSpPr/>
          <p:nvPr/>
        </p:nvGrpSpPr>
        <p:grpSpPr>
          <a:xfrm>
            <a:off x="5334000" y="1039628"/>
            <a:ext cx="3015969" cy="3064243"/>
            <a:chOff x="1722225" y="620875"/>
            <a:chExt cx="4160500" cy="4398200"/>
          </a:xfrm>
        </p:grpSpPr>
        <p:sp>
          <p:nvSpPr>
            <p:cNvPr id="5" name="Google Shape;3029;p76">
              <a:extLst>
                <a:ext uri="{FF2B5EF4-FFF2-40B4-BE49-F238E27FC236}">
                  <a16:creationId xmlns:a16="http://schemas.microsoft.com/office/drawing/2014/main" id="{EF490DF5-00C0-855C-7625-9B73418CF3A1}"/>
                </a:ext>
              </a:extLst>
            </p:cNvPr>
            <p:cNvSpPr/>
            <p:nvPr/>
          </p:nvSpPr>
          <p:spPr>
            <a:xfrm>
              <a:off x="4631800" y="3923100"/>
              <a:ext cx="774750" cy="918050"/>
            </a:xfrm>
            <a:custGeom>
              <a:avLst/>
              <a:gdLst/>
              <a:ahLst/>
              <a:cxnLst/>
              <a:rect l="l" t="t" r="r" b="b"/>
              <a:pathLst>
                <a:path w="30990" h="36722" extrusionOk="0">
                  <a:moveTo>
                    <a:pt x="21310" y="1898"/>
                  </a:moveTo>
                  <a:cubicBezTo>
                    <a:pt x="22182" y="1898"/>
                    <a:pt x="23068" y="2072"/>
                    <a:pt x="23918" y="2442"/>
                  </a:cubicBezTo>
                  <a:cubicBezTo>
                    <a:pt x="27220" y="3876"/>
                    <a:pt x="28755" y="7679"/>
                    <a:pt x="27387" y="11014"/>
                  </a:cubicBezTo>
                  <a:lnTo>
                    <a:pt x="26320" y="13349"/>
                  </a:lnTo>
                  <a:lnTo>
                    <a:pt x="14244" y="8079"/>
                  </a:lnTo>
                  <a:lnTo>
                    <a:pt x="15312" y="5777"/>
                  </a:lnTo>
                  <a:cubicBezTo>
                    <a:pt x="16402" y="3350"/>
                    <a:pt x="18797" y="1898"/>
                    <a:pt x="21310" y="1898"/>
                  </a:cubicBezTo>
                  <a:close/>
                  <a:moveTo>
                    <a:pt x="16022" y="18280"/>
                  </a:moveTo>
                  <a:cubicBezTo>
                    <a:pt x="16341" y="18280"/>
                    <a:pt x="16675" y="18344"/>
                    <a:pt x="17013" y="18486"/>
                  </a:cubicBezTo>
                  <a:cubicBezTo>
                    <a:pt x="19315" y="19454"/>
                    <a:pt x="18948" y="22823"/>
                    <a:pt x="16513" y="23256"/>
                  </a:cubicBezTo>
                  <a:cubicBezTo>
                    <a:pt x="16313" y="24424"/>
                    <a:pt x="15979" y="26325"/>
                    <a:pt x="15979" y="26325"/>
                  </a:cubicBezTo>
                  <a:lnTo>
                    <a:pt x="12243" y="24691"/>
                  </a:lnTo>
                  <a:lnTo>
                    <a:pt x="14011" y="22222"/>
                  </a:lnTo>
                  <a:cubicBezTo>
                    <a:pt x="12787" y="20458"/>
                    <a:pt x="14162" y="18280"/>
                    <a:pt x="16022" y="18280"/>
                  </a:cubicBezTo>
                  <a:close/>
                  <a:moveTo>
                    <a:pt x="21345" y="0"/>
                  </a:moveTo>
                  <a:cubicBezTo>
                    <a:pt x="18114" y="0"/>
                    <a:pt x="15032" y="1896"/>
                    <a:pt x="13644" y="5043"/>
                  </a:cubicBezTo>
                  <a:lnTo>
                    <a:pt x="12577" y="7412"/>
                  </a:lnTo>
                  <a:cubicBezTo>
                    <a:pt x="12175" y="7304"/>
                    <a:pt x="11768" y="7252"/>
                    <a:pt x="11367" y="7252"/>
                  </a:cubicBezTo>
                  <a:cubicBezTo>
                    <a:pt x="9537" y="7252"/>
                    <a:pt x="7811" y="8330"/>
                    <a:pt x="7073" y="10080"/>
                  </a:cubicBezTo>
                  <a:lnTo>
                    <a:pt x="1035" y="23890"/>
                  </a:lnTo>
                  <a:cubicBezTo>
                    <a:pt x="1" y="26292"/>
                    <a:pt x="1102" y="29061"/>
                    <a:pt x="3470" y="30095"/>
                  </a:cubicBezTo>
                  <a:lnTo>
                    <a:pt x="17814" y="36333"/>
                  </a:lnTo>
                  <a:cubicBezTo>
                    <a:pt x="18427" y="36597"/>
                    <a:pt x="19065" y="36722"/>
                    <a:pt x="19691" y="36722"/>
                  </a:cubicBezTo>
                  <a:cubicBezTo>
                    <a:pt x="21517" y="36722"/>
                    <a:pt x="23248" y="35661"/>
                    <a:pt x="24018" y="33897"/>
                  </a:cubicBezTo>
                  <a:lnTo>
                    <a:pt x="30022" y="20088"/>
                  </a:lnTo>
                  <a:cubicBezTo>
                    <a:pt x="30990" y="17853"/>
                    <a:pt x="30089" y="15251"/>
                    <a:pt x="27988" y="14083"/>
                  </a:cubicBezTo>
                  <a:lnTo>
                    <a:pt x="29022" y="11748"/>
                  </a:lnTo>
                  <a:cubicBezTo>
                    <a:pt x="30890" y="7512"/>
                    <a:pt x="28955" y="2542"/>
                    <a:pt x="24685" y="707"/>
                  </a:cubicBezTo>
                  <a:cubicBezTo>
                    <a:pt x="23597" y="227"/>
                    <a:pt x="22462" y="0"/>
                    <a:pt x="2134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0;p76">
              <a:extLst>
                <a:ext uri="{FF2B5EF4-FFF2-40B4-BE49-F238E27FC236}">
                  <a16:creationId xmlns:a16="http://schemas.microsoft.com/office/drawing/2014/main" id="{2D3CBD08-9144-83A9-4191-967C72F4816A}"/>
                </a:ext>
              </a:extLst>
            </p:cNvPr>
            <p:cNvSpPr/>
            <p:nvPr/>
          </p:nvSpPr>
          <p:spPr>
            <a:xfrm>
              <a:off x="2099175" y="1514850"/>
              <a:ext cx="1104975" cy="1133350"/>
            </a:xfrm>
            <a:custGeom>
              <a:avLst/>
              <a:gdLst/>
              <a:ahLst/>
              <a:cxnLst/>
              <a:rect l="l" t="t" r="r" b="b"/>
              <a:pathLst>
                <a:path w="44199" h="45334" extrusionOk="0">
                  <a:moveTo>
                    <a:pt x="21712" y="12877"/>
                  </a:moveTo>
                  <a:cubicBezTo>
                    <a:pt x="25001" y="12877"/>
                    <a:pt x="28311" y="14474"/>
                    <a:pt x="30255" y="17847"/>
                  </a:cubicBezTo>
                  <a:cubicBezTo>
                    <a:pt x="32957" y="22584"/>
                    <a:pt x="31323" y="28621"/>
                    <a:pt x="26619" y="31323"/>
                  </a:cubicBezTo>
                  <a:cubicBezTo>
                    <a:pt x="25000" y="32257"/>
                    <a:pt x="23313" y="32676"/>
                    <a:pt x="21682" y="32676"/>
                  </a:cubicBezTo>
                  <a:cubicBezTo>
                    <a:pt x="15619" y="32676"/>
                    <a:pt x="10329" y="26885"/>
                    <a:pt x="12142" y="20182"/>
                  </a:cubicBezTo>
                  <a:cubicBezTo>
                    <a:pt x="13428" y="15432"/>
                    <a:pt x="17553" y="12877"/>
                    <a:pt x="21712" y="12877"/>
                  </a:cubicBezTo>
                  <a:close/>
                  <a:moveTo>
                    <a:pt x="22817" y="1"/>
                  </a:moveTo>
                  <a:lnTo>
                    <a:pt x="17813" y="535"/>
                  </a:lnTo>
                  <a:lnTo>
                    <a:pt x="17513" y="4804"/>
                  </a:lnTo>
                  <a:lnTo>
                    <a:pt x="13777" y="6706"/>
                  </a:lnTo>
                  <a:lnTo>
                    <a:pt x="9807" y="3904"/>
                  </a:lnTo>
                  <a:lnTo>
                    <a:pt x="5771" y="6806"/>
                  </a:lnTo>
                  <a:lnTo>
                    <a:pt x="7873" y="11309"/>
                  </a:lnTo>
                  <a:lnTo>
                    <a:pt x="5471" y="14912"/>
                  </a:lnTo>
                  <a:lnTo>
                    <a:pt x="1134" y="14678"/>
                  </a:lnTo>
                  <a:lnTo>
                    <a:pt x="0" y="20049"/>
                  </a:lnTo>
                  <a:lnTo>
                    <a:pt x="4137" y="21650"/>
                  </a:lnTo>
                  <a:lnTo>
                    <a:pt x="4470" y="26153"/>
                  </a:lnTo>
                  <a:lnTo>
                    <a:pt x="200" y="28588"/>
                  </a:lnTo>
                  <a:lnTo>
                    <a:pt x="2235" y="33258"/>
                  </a:lnTo>
                  <a:lnTo>
                    <a:pt x="6672" y="32558"/>
                  </a:lnTo>
                  <a:lnTo>
                    <a:pt x="9607" y="35927"/>
                  </a:lnTo>
                  <a:lnTo>
                    <a:pt x="8073" y="40163"/>
                  </a:lnTo>
                  <a:lnTo>
                    <a:pt x="12109" y="43032"/>
                  </a:lnTo>
                  <a:lnTo>
                    <a:pt x="15278" y="39596"/>
                  </a:lnTo>
                  <a:lnTo>
                    <a:pt x="19681" y="40797"/>
                  </a:lnTo>
                  <a:lnTo>
                    <a:pt x="21049" y="45333"/>
                  </a:lnTo>
                  <a:lnTo>
                    <a:pt x="25952" y="45000"/>
                  </a:lnTo>
                  <a:lnTo>
                    <a:pt x="26586" y="40930"/>
                  </a:lnTo>
                  <a:lnTo>
                    <a:pt x="30756" y="38528"/>
                  </a:lnTo>
                  <a:lnTo>
                    <a:pt x="34191" y="41264"/>
                  </a:lnTo>
                  <a:lnTo>
                    <a:pt x="38528" y="38028"/>
                  </a:lnTo>
                  <a:lnTo>
                    <a:pt x="36326" y="34225"/>
                  </a:lnTo>
                  <a:lnTo>
                    <a:pt x="38461" y="30389"/>
                  </a:lnTo>
                  <a:lnTo>
                    <a:pt x="42864" y="30690"/>
                  </a:lnTo>
                  <a:lnTo>
                    <a:pt x="44199" y="25686"/>
                  </a:lnTo>
                  <a:lnTo>
                    <a:pt x="40429" y="23651"/>
                  </a:lnTo>
                  <a:lnTo>
                    <a:pt x="39929" y="19115"/>
                  </a:lnTo>
                  <a:lnTo>
                    <a:pt x="43631" y="16679"/>
                  </a:lnTo>
                  <a:lnTo>
                    <a:pt x="41230" y="12476"/>
                  </a:lnTo>
                  <a:lnTo>
                    <a:pt x="37460" y="13044"/>
                  </a:lnTo>
                  <a:lnTo>
                    <a:pt x="34358" y="9107"/>
                  </a:lnTo>
                  <a:lnTo>
                    <a:pt x="35959" y="5238"/>
                  </a:lnTo>
                  <a:lnTo>
                    <a:pt x="31756" y="2436"/>
                  </a:lnTo>
                  <a:lnTo>
                    <a:pt x="28587" y="5605"/>
                  </a:lnTo>
                  <a:lnTo>
                    <a:pt x="24484" y="4871"/>
                  </a:lnTo>
                  <a:lnTo>
                    <a:pt x="2281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3031;p76">
              <a:extLst>
                <a:ext uri="{FF2B5EF4-FFF2-40B4-BE49-F238E27FC236}">
                  <a16:creationId xmlns:a16="http://schemas.microsoft.com/office/drawing/2014/main" id="{84DC486B-86E2-39CB-180B-4F1D57C04166}"/>
                </a:ext>
              </a:extLst>
            </p:cNvPr>
            <p:cNvSpPr/>
            <p:nvPr/>
          </p:nvSpPr>
          <p:spPr>
            <a:xfrm>
              <a:off x="2146700" y="781875"/>
              <a:ext cx="265225" cy="417775"/>
            </a:xfrm>
            <a:custGeom>
              <a:avLst/>
              <a:gdLst/>
              <a:ahLst/>
              <a:cxnLst/>
              <a:rect l="l" t="t" r="r" b="b"/>
              <a:pathLst>
                <a:path w="10609" h="16711" extrusionOk="0">
                  <a:moveTo>
                    <a:pt x="5556" y="2508"/>
                  </a:moveTo>
                  <a:cubicBezTo>
                    <a:pt x="7506" y="2508"/>
                    <a:pt x="8966" y="4712"/>
                    <a:pt x="7840" y="6937"/>
                  </a:cubicBezTo>
                  <a:cubicBezTo>
                    <a:pt x="7639" y="7304"/>
                    <a:pt x="7339" y="7604"/>
                    <a:pt x="6972" y="7804"/>
                  </a:cubicBezTo>
                  <a:cubicBezTo>
                    <a:pt x="6472" y="8097"/>
                    <a:pt x="5970" y="8227"/>
                    <a:pt x="5497" y="8227"/>
                  </a:cubicBezTo>
                  <a:cubicBezTo>
                    <a:pt x="3543" y="8227"/>
                    <a:pt x="2082" y="6004"/>
                    <a:pt x="3236" y="3802"/>
                  </a:cubicBezTo>
                  <a:cubicBezTo>
                    <a:pt x="3403" y="3435"/>
                    <a:pt x="3703" y="3134"/>
                    <a:pt x="4070" y="2934"/>
                  </a:cubicBezTo>
                  <a:cubicBezTo>
                    <a:pt x="4574" y="2640"/>
                    <a:pt x="5080" y="2508"/>
                    <a:pt x="5556" y="2508"/>
                  </a:cubicBezTo>
                  <a:close/>
                  <a:moveTo>
                    <a:pt x="5694" y="1"/>
                  </a:moveTo>
                  <a:cubicBezTo>
                    <a:pt x="4827" y="1"/>
                    <a:pt x="3902" y="198"/>
                    <a:pt x="2969" y="633"/>
                  </a:cubicBezTo>
                  <a:cubicBezTo>
                    <a:pt x="2102" y="1033"/>
                    <a:pt x="1402" y="1700"/>
                    <a:pt x="968" y="2567"/>
                  </a:cubicBezTo>
                  <a:cubicBezTo>
                    <a:pt x="1" y="4435"/>
                    <a:pt x="434" y="6570"/>
                    <a:pt x="1302" y="8338"/>
                  </a:cubicBezTo>
                  <a:lnTo>
                    <a:pt x="4270" y="15910"/>
                  </a:lnTo>
                  <a:cubicBezTo>
                    <a:pt x="4487" y="16444"/>
                    <a:pt x="4979" y="16711"/>
                    <a:pt x="5471" y="16711"/>
                  </a:cubicBezTo>
                  <a:cubicBezTo>
                    <a:pt x="5963" y="16711"/>
                    <a:pt x="6455" y="16444"/>
                    <a:pt x="6672" y="15910"/>
                  </a:cubicBezTo>
                  <a:lnTo>
                    <a:pt x="9574" y="8305"/>
                  </a:lnTo>
                  <a:cubicBezTo>
                    <a:pt x="10608" y="5970"/>
                    <a:pt x="10575" y="4669"/>
                    <a:pt x="10575" y="4669"/>
                  </a:cubicBezTo>
                  <a:cubicBezTo>
                    <a:pt x="10575" y="1960"/>
                    <a:pt x="8423" y="1"/>
                    <a:pt x="569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2;p76">
              <a:extLst>
                <a:ext uri="{FF2B5EF4-FFF2-40B4-BE49-F238E27FC236}">
                  <a16:creationId xmlns:a16="http://schemas.microsoft.com/office/drawing/2014/main" id="{882D31F6-E430-6D67-3159-293550BF39E4}"/>
                </a:ext>
              </a:extLst>
            </p:cNvPr>
            <p:cNvSpPr/>
            <p:nvPr/>
          </p:nvSpPr>
          <p:spPr>
            <a:xfrm>
              <a:off x="2058300" y="4393650"/>
              <a:ext cx="316925" cy="314525"/>
            </a:xfrm>
            <a:custGeom>
              <a:avLst/>
              <a:gdLst/>
              <a:ahLst/>
              <a:cxnLst/>
              <a:rect l="l" t="t" r="r" b="b"/>
              <a:pathLst>
                <a:path w="12677" h="12581" extrusionOk="0">
                  <a:moveTo>
                    <a:pt x="6371" y="1"/>
                  </a:moveTo>
                  <a:cubicBezTo>
                    <a:pt x="5710" y="1"/>
                    <a:pt x="5047" y="102"/>
                    <a:pt x="4404" y="298"/>
                  </a:cubicBezTo>
                  <a:cubicBezTo>
                    <a:pt x="1769" y="1165"/>
                    <a:pt x="1" y="3601"/>
                    <a:pt x="34" y="6369"/>
                  </a:cubicBezTo>
                  <a:cubicBezTo>
                    <a:pt x="34" y="7637"/>
                    <a:pt x="434" y="8838"/>
                    <a:pt x="1135" y="9872"/>
                  </a:cubicBezTo>
                  <a:cubicBezTo>
                    <a:pt x="2314" y="11561"/>
                    <a:pt x="4225" y="12580"/>
                    <a:pt x="6255" y="12580"/>
                  </a:cubicBezTo>
                  <a:cubicBezTo>
                    <a:pt x="6349" y="12580"/>
                    <a:pt x="6444" y="12578"/>
                    <a:pt x="6539" y="12574"/>
                  </a:cubicBezTo>
                  <a:cubicBezTo>
                    <a:pt x="7339" y="12540"/>
                    <a:pt x="8140" y="12374"/>
                    <a:pt x="8874" y="12040"/>
                  </a:cubicBezTo>
                  <a:cubicBezTo>
                    <a:pt x="9441" y="11806"/>
                    <a:pt x="9941" y="11473"/>
                    <a:pt x="10408" y="11073"/>
                  </a:cubicBezTo>
                  <a:cubicBezTo>
                    <a:pt x="10575" y="10939"/>
                    <a:pt x="10742" y="10772"/>
                    <a:pt x="10875" y="10606"/>
                  </a:cubicBezTo>
                  <a:cubicBezTo>
                    <a:pt x="11009" y="10506"/>
                    <a:pt x="11109" y="10372"/>
                    <a:pt x="11175" y="10239"/>
                  </a:cubicBezTo>
                  <a:lnTo>
                    <a:pt x="11376" y="10005"/>
                  </a:lnTo>
                  <a:cubicBezTo>
                    <a:pt x="11376" y="9972"/>
                    <a:pt x="11409" y="9972"/>
                    <a:pt x="11409" y="9938"/>
                  </a:cubicBezTo>
                  <a:lnTo>
                    <a:pt x="11409" y="9938"/>
                  </a:lnTo>
                  <a:cubicBezTo>
                    <a:pt x="11075" y="10305"/>
                    <a:pt x="10742" y="10672"/>
                    <a:pt x="10342" y="11006"/>
                  </a:cubicBezTo>
                  <a:cubicBezTo>
                    <a:pt x="9908" y="11406"/>
                    <a:pt x="9374" y="11706"/>
                    <a:pt x="8840" y="11940"/>
                  </a:cubicBezTo>
                  <a:cubicBezTo>
                    <a:pt x="8107" y="12240"/>
                    <a:pt x="7339" y="12407"/>
                    <a:pt x="6539" y="12407"/>
                  </a:cubicBezTo>
                  <a:cubicBezTo>
                    <a:pt x="6469" y="12409"/>
                    <a:pt x="6400" y="12410"/>
                    <a:pt x="6331" y="12410"/>
                  </a:cubicBezTo>
                  <a:cubicBezTo>
                    <a:pt x="5438" y="12410"/>
                    <a:pt x="4575" y="12211"/>
                    <a:pt x="3770" y="11840"/>
                  </a:cubicBezTo>
                  <a:cubicBezTo>
                    <a:pt x="2803" y="11373"/>
                    <a:pt x="1936" y="10639"/>
                    <a:pt x="1335" y="9738"/>
                  </a:cubicBezTo>
                  <a:cubicBezTo>
                    <a:pt x="1002" y="9271"/>
                    <a:pt x="735" y="8738"/>
                    <a:pt x="568" y="8171"/>
                  </a:cubicBezTo>
                  <a:cubicBezTo>
                    <a:pt x="368" y="7603"/>
                    <a:pt x="268" y="6970"/>
                    <a:pt x="268" y="6369"/>
                  </a:cubicBezTo>
                  <a:cubicBezTo>
                    <a:pt x="234" y="3701"/>
                    <a:pt x="1969" y="1332"/>
                    <a:pt x="4504" y="498"/>
                  </a:cubicBezTo>
                  <a:cubicBezTo>
                    <a:pt x="5112" y="302"/>
                    <a:pt x="5748" y="201"/>
                    <a:pt x="6387" y="201"/>
                  </a:cubicBezTo>
                  <a:cubicBezTo>
                    <a:pt x="6941" y="201"/>
                    <a:pt x="7498" y="277"/>
                    <a:pt x="8040" y="432"/>
                  </a:cubicBezTo>
                  <a:cubicBezTo>
                    <a:pt x="9107" y="732"/>
                    <a:pt x="10041" y="1299"/>
                    <a:pt x="10809" y="2099"/>
                  </a:cubicBezTo>
                  <a:cubicBezTo>
                    <a:pt x="12009" y="3367"/>
                    <a:pt x="12643" y="5102"/>
                    <a:pt x="12476" y="6870"/>
                  </a:cubicBezTo>
                  <a:cubicBezTo>
                    <a:pt x="12443" y="7437"/>
                    <a:pt x="12310" y="8037"/>
                    <a:pt x="12076" y="8604"/>
                  </a:cubicBezTo>
                  <a:cubicBezTo>
                    <a:pt x="11876" y="9071"/>
                    <a:pt x="11676" y="9505"/>
                    <a:pt x="11409" y="9938"/>
                  </a:cubicBezTo>
                  <a:cubicBezTo>
                    <a:pt x="11442" y="9938"/>
                    <a:pt x="11442" y="9905"/>
                    <a:pt x="11476" y="9872"/>
                  </a:cubicBezTo>
                  <a:lnTo>
                    <a:pt x="11642" y="9605"/>
                  </a:lnTo>
                  <a:cubicBezTo>
                    <a:pt x="11743" y="9471"/>
                    <a:pt x="11809" y="9338"/>
                    <a:pt x="11876" y="9205"/>
                  </a:cubicBezTo>
                  <a:cubicBezTo>
                    <a:pt x="12009" y="9004"/>
                    <a:pt x="12109" y="8804"/>
                    <a:pt x="12176" y="8604"/>
                  </a:cubicBezTo>
                  <a:cubicBezTo>
                    <a:pt x="12410" y="8037"/>
                    <a:pt x="12543" y="7470"/>
                    <a:pt x="12576" y="6870"/>
                  </a:cubicBezTo>
                  <a:cubicBezTo>
                    <a:pt x="12677" y="6036"/>
                    <a:pt x="12576" y="5235"/>
                    <a:pt x="12343" y="4468"/>
                  </a:cubicBezTo>
                  <a:cubicBezTo>
                    <a:pt x="12076" y="3534"/>
                    <a:pt x="11576" y="2667"/>
                    <a:pt x="10909" y="1966"/>
                  </a:cubicBezTo>
                  <a:cubicBezTo>
                    <a:pt x="10141" y="1165"/>
                    <a:pt x="9141" y="565"/>
                    <a:pt x="8073" y="231"/>
                  </a:cubicBezTo>
                  <a:cubicBezTo>
                    <a:pt x="7516" y="77"/>
                    <a:pt x="6944" y="1"/>
                    <a:pt x="63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3033;p76">
              <a:extLst>
                <a:ext uri="{FF2B5EF4-FFF2-40B4-BE49-F238E27FC236}">
                  <a16:creationId xmlns:a16="http://schemas.microsoft.com/office/drawing/2014/main" id="{86DFB92F-928D-D153-1A7A-66F75D65B7FE}"/>
                </a:ext>
              </a:extLst>
            </p:cNvPr>
            <p:cNvSpPr/>
            <p:nvPr/>
          </p:nvSpPr>
          <p:spPr>
            <a:xfrm>
              <a:off x="2258450" y="4701300"/>
              <a:ext cx="104275" cy="273575"/>
            </a:xfrm>
            <a:custGeom>
              <a:avLst/>
              <a:gdLst/>
              <a:ahLst/>
              <a:cxnLst/>
              <a:rect l="l" t="t" r="r" b="b"/>
              <a:pathLst>
                <a:path w="4171" h="10943" extrusionOk="0">
                  <a:moveTo>
                    <a:pt x="35" y="0"/>
                  </a:moveTo>
                  <a:cubicBezTo>
                    <a:pt x="35" y="0"/>
                    <a:pt x="34" y="1"/>
                    <a:pt x="34" y="1"/>
                  </a:cubicBezTo>
                  <a:cubicBezTo>
                    <a:pt x="1" y="34"/>
                    <a:pt x="834" y="2503"/>
                    <a:pt x="1969" y="5538"/>
                  </a:cubicBezTo>
                  <a:cubicBezTo>
                    <a:pt x="3095" y="8520"/>
                    <a:pt x="4024" y="10942"/>
                    <a:pt x="4102" y="10942"/>
                  </a:cubicBezTo>
                  <a:cubicBezTo>
                    <a:pt x="4103" y="10942"/>
                    <a:pt x="4103" y="10942"/>
                    <a:pt x="4103" y="10942"/>
                  </a:cubicBezTo>
                  <a:cubicBezTo>
                    <a:pt x="4170" y="10909"/>
                    <a:pt x="3303" y="8474"/>
                    <a:pt x="2169" y="5438"/>
                  </a:cubicBezTo>
                  <a:cubicBezTo>
                    <a:pt x="1075" y="2456"/>
                    <a:pt x="114" y="0"/>
                    <a:pt x="3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034;p76">
              <a:extLst>
                <a:ext uri="{FF2B5EF4-FFF2-40B4-BE49-F238E27FC236}">
                  <a16:creationId xmlns:a16="http://schemas.microsoft.com/office/drawing/2014/main" id="{0D22119D-5AF5-3BAD-882B-0A9077E48CCB}"/>
                </a:ext>
              </a:extLst>
            </p:cNvPr>
            <p:cNvSpPr/>
            <p:nvPr/>
          </p:nvSpPr>
          <p:spPr>
            <a:xfrm>
              <a:off x="5211400" y="972800"/>
              <a:ext cx="181825" cy="155625"/>
            </a:xfrm>
            <a:custGeom>
              <a:avLst/>
              <a:gdLst/>
              <a:ahLst/>
              <a:cxnLst/>
              <a:rect l="l" t="t" r="r" b="b"/>
              <a:pathLst>
                <a:path w="7273" h="6225" extrusionOk="0">
                  <a:moveTo>
                    <a:pt x="4229" y="0"/>
                  </a:moveTo>
                  <a:cubicBezTo>
                    <a:pt x="4210" y="0"/>
                    <a:pt x="4190" y="0"/>
                    <a:pt x="4170" y="1"/>
                  </a:cubicBezTo>
                  <a:cubicBezTo>
                    <a:pt x="1368" y="1"/>
                    <a:pt x="0" y="3336"/>
                    <a:pt x="1968" y="5305"/>
                  </a:cubicBezTo>
                  <a:cubicBezTo>
                    <a:pt x="2604" y="5940"/>
                    <a:pt x="3383" y="6225"/>
                    <a:pt x="4145" y="6225"/>
                  </a:cubicBezTo>
                  <a:cubicBezTo>
                    <a:pt x="5744" y="6225"/>
                    <a:pt x="7272" y="4977"/>
                    <a:pt x="7272" y="3103"/>
                  </a:cubicBezTo>
                  <a:cubicBezTo>
                    <a:pt x="7272" y="1389"/>
                    <a:pt x="5904" y="0"/>
                    <a:pt x="422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3035;p76">
              <a:extLst>
                <a:ext uri="{FF2B5EF4-FFF2-40B4-BE49-F238E27FC236}">
                  <a16:creationId xmlns:a16="http://schemas.microsoft.com/office/drawing/2014/main" id="{EF8A8EAE-3E58-6201-C6FE-C96702732A74}"/>
                </a:ext>
              </a:extLst>
            </p:cNvPr>
            <p:cNvSpPr/>
            <p:nvPr/>
          </p:nvSpPr>
          <p:spPr>
            <a:xfrm>
              <a:off x="5429050" y="816850"/>
              <a:ext cx="181825" cy="155625"/>
            </a:xfrm>
            <a:custGeom>
              <a:avLst/>
              <a:gdLst/>
              <a:ahLst/>
              <a:cxnLst/>
              <a:rect l="l" t="t" r="r" b="b"/>
              <a:pathLst>
                <a:path w="7273" h="6225" extrusionOk="0">
                  <a:moveTo>
                    <a:pt x="4170" y="1"/>
                  </a:moveTo>
                  <a:cubicBezTo>
                    <a:pt x="1401" y="1"/>
                    <a:pt x="0" y="3337"/>
                    <a:pt x="1968" y="5305"/>
                  </a:cubicBezTo>
                  <a:cubicBezTo>
                    <a:pt x="2604" y="5941"/>
                    <a:pt x="3383" y="6225"/>
                    <a:pt x="4146" y="6225"/>
                  </a:cubicBezTo>
                  <a:cubicBezTo>
                    <a:pt x="5744" y="6225"/>
                    <a:pt x="7272" y="4977"/>
                    <a:pt x="7272" y="3103"/>
                  </a:cubicBezTo>
                  <a:cubicBezTo>
                    <a:pt x="7272" y="1369"/>
                    <a:pt x="5871" y="1"/>
                    <a:pt x="417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3036;p76">
              <a:extLst>
                <a:ext uri="{FF2B5EF4-FFF2-40B4-BE49-F238E27FC236}">
                  <a16:creationId xmlns:a16="http://schemas.microsoft.com/office/drawing/2014/main" id="{C751CCB5-FC48-E613-2FEA-2F72D945DC93}"/>
                </a:ext>
              </a:extLst>
            </p:cNvPr>
            <p:cNvSpPr/>
            <p:nvPr/>
          </p:nvSpPr>
          <p:spPr>
            <a:xfrm>
              <a:off x="5455725" y="1139600"/>
              <a:ext cx="155975" cy="169300"/>
            </a:xfrm>
            <a:custGeom>
              <a:avLst/>
              <a:gdLst/>
              <a:ahLst/>
              <a:cxnLst/>
              <a:rect l="l" t="t" r="r" b="b"/>
              <a:pathLst>
                <a:path w="6239" h="6772" extrusionOk="0">
                  <a:moveTo>
                    <a:pt x="3103" y="0"/>
                  </a:moveTo>
                  <a:cubicBezTo>
                    <a:pt x="1402" y="0"/>
                    <a:pt x="1" y="1535"/>
                    <a:pt x="1" y="3403"/>
                  </a:cubicBezTo>
                  <a:cubicBezTo>
                    <a:pt x="1" y="5271"/>
                    <a:pt x="1402" y="6772"/>
                    <a:pt x="3136" y="6772"/>
                  </a:cubicBezTo>
                  <a:cubicBezTo>
                    <a:pt x="4838" y="6772"/>
                    <a:pt x="6239" y="5271"/>
                    <a:pt x="6239" y="3369"/>
                  </a:cubicBezTo>
                  <a:cubicBezTo>
                    <a:pt x="6239" y="1501"/>
                    <a:pt x="4838" y="0"/>
                    <a:pt x="310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3037;p76">
              <a:extLst>
                <a:ext uri="{FF2B5EF4-FFF2-40B4-BE49-F238E27FC236}">
                  <a16:creationId xmlns:a16="http://schemas.microsoft.com/office/drawing/2014/main" id="{392D5DC6-21CE-6CE1-18AE-F8D94136B34E}"/>
                </a:ext>
              </a:extLst>
            </p:cNvPr>
            <p:cNvSpPr/>
            <p:nvPr/>
          </p:nvSpPr>
          <p:spPr>
            <a:xfrm>
              <a:off x="5288125" y="1064825"/>
              <a:ext cx="226000" cy="150250"/>
            </a:xfrm>
            <a:custGeom>
              <a:avLst/>
              <a:gdLst/>
              <a:ahLst/>
              <a:cxnLst/>
              <a:rect l="l" t="t" r="r" b="b"/>
              <a:pathLst>
                <a:path w="9040" h="6010" extrusionOk="0">
                  <a:moveTo>
                    <a:pt x="195" y="0"/>
                  </a:moveTo>
                  <a:cubicBezTo>
                    <a:pt x="164" y="0"/>
                    <a:pt x="143" y="7"/>
                    <a:pt x="133" y="22"/>
                  </a:cubicBezTo>
                  <a:cubicBezTo>
                    <a:pt x="0" y="222"/>
                    <a:pt x="1868" y="1724"/>
                    <a:pt x="4270" y="3358"/>
                  </a:cubicBezTo>
                  <a:cubicBezTo>
                    <a:pt x="6549" y="4888"/>
                    <a:pt x="8508" y="6009"/>
                    <a:pt x="8858" y="6009"/>
                  </a:cubicBezTo>
                  <a:cubicBezTo>
                    <a:pt x="8882" y="6009"/>
                    <a:pt x="8898" y="6004"/>
                    <a:pt x="8906" y="5993"/>
                  </a:cubicBezTo>
                  <a:cubicBezTo>
                    <a:pt x="9040" y="5793"/>
                    <a:pt x="7172" y="4292"/>
                    <a:pt x="4770" y="2658"/>
                  </a:cubicBezTo>
                  <a:cubicBezTo>
                    <a:pt x="2518" y="1115"/>
                    <a:pt x="579" y="0"/>
                    <a:pt x="19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3038;p76">
              <a:extLst>
                <a:ext uri="{FF2B5EF4-FFF2-40B4-BE49-F238E27FC236}">
                  <a16:creationId xmlns:a16="http://schemas.microsoft.com/office/drawing/2014/main" id="{285BDA3F-5DE5-DC0A-8278-AE275814277E}"/>
                </a:ext>
              </a:extLst>
            </p:cNvPr>
            <p:cNvSpPr/>
            <p:nvPr/>
          </p:nvSpPr>
          <p:spPr>
            <a:xfrm>
              <a:off x="5321475" y="888175"/>
              <a:ext cx="199325" cy="150100"/>
            </a:xfrm>
            <a:custGeom>
              <a:avLst/>
              <a:gdLst/>
              <a:ahLst/>
              <a:cxnLst/>
              <a:rect l="l" t="t" r="r" b="b"/>
              <a:pathLst>
                <a:path w="7973" h="6004" extrusionOk="0">
                  <a:moveTo>
                    <a:pt x="7760" y="1"/>
                  </a:moveTo>
                  <a:cubicBezTo>
                    <a:pt x="7437" y="1"/>
                    <a:pt x="5704" y="1122"/>
                    <a:pt x="3736" y="2652"/>
                  </a:cubicBezTo>
                  <a:cubicBezTo>
                    <a:pt x="1601" y="4320"/>
                    <a:pt x="0" y="5787"/>
                    <a:pt x="167" y="5988"/>
                  </a:cubicBezTo>
                  <a:cubicBezTo>
                    <a:pt x="176" y="5998"/>
                    <a:pt x="191" y="6003"/>
                    <a:pt x="213" y="6003"/>
                  </a:cubicBezTo>
                  <a:cubicBezTo>
                    <a:pt x="536" y="6003"/>
                    <a:pt x="2269" y="4883"/>
                    <a:pt x="4237" y="3352"/>
                  </a:cubicBezTo>
                  <a:cubicBezTo>
                    <a:pt x="6372" y="1684"/>
                    <a:pt x="7973" y="217"/>
                    <a:pt x="7806" y="17"/>
                  </a:cubicBezTo>
                  <a:cubicBezTo>
                    <a:pt x="7797" y="6"/>
                    <a:pt x="7782" y="1"/>
                    <a:pt x="776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039;p76">
              <a:extLst>
                <a:ext uri="{FF2B5EF4-FFF2-40B4-BE49-F238E27FC236}">
                  <a16:creationId xmlns:a16="http://schemas.microsoft.com/office/drawing/2014/main" id="{B093791A-D7DC-1D04-D830-5EBE09D71397}"/>
                </a:ext>
              </a:extLst>
            </p:cNvPr>
            <p:cNvSpPr/>
            <p:nvPr/>
          </p:nvSpPr>
          <p:spPr>
            <a:xfrm>
              <a:off x="4511725" y="1672475"/>
              <a:ext cx="913175" cy="659650"/>
            </a:xfrm>
            <a:custGeom>
              <a:avLst/>
              <a:gdLst/>
              <a:ahLst/>
              <a:cxnLst/>
              <a:rect l="l" t="t" r="r" b="b"/>
              <a:pathLst>
                <a:path w="36527" h="26386" extrusionOk="0">
                  <a:moveTo>
                    <a:pt x="34325" y="0"/>
                  </a:moveTo>
                  <a:lnTo>
                    <a:pt x="1" y="3236"/>
                  </a:lnTo>
                  <a:lnTo>
                    <a:pt x="2202" y="26386"/>
                  </a:lnTo>
                  <a:lnTo>
                    <a:pt x="36527" y="23117"/>
                  </a:lnTo>
                  <a:lnTo>
                    <a:pt x="343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040;p76">
              <a:extLst>
                <a:ext uri="{FF2B5EF4-FFF2-40B4-BE49-F238E27FC236}">
                  <a16:creationId xmlns:a16="http://schemas.microsoft.com/office/drawing/2014/main" id="{2C8FE3C4-4562-92D0-895B-CA0B809932E0}"/>
                </a:ext>
              </a:extLst>
            </p:cNvPr>
            <p:cNvSpPr/>
            <p:nvPr/>
          </p:nvSpPr>
          <p:spPr>
            <a:xfrm>
              <a:off x="4508650" y="1669125"/>
              <a:ext cx="917075" cy="666350"/>
            </a:xfrm>
            <a:custGeom>
              <a:avLst/>
              <a:gdLst/>
              <a:ahLst/>
              <a:cxnLst/>
              <a:rect l="l" t="t" r="r" b="b"/>
              <a:pathLst>
                <a:path w="36683" h="26654" extrusionOk="0">
                  <a:moveTo>
                    <a:pt x="34481" y="1"/>
                  </a:moveTo>
                  <a:lnTo>
                    <a:pt x="190" y="3237"/>
                  </a:lnTo>
                  <a:cubicBezTo>
                    <a:pt x="193" y="3231"/>
                    <a:pt x="193" y="3229"/>
                    <a:pt x="192" y="3229"/>
                  </a:cubicBezTo>
                  <a:lnTo>
                    <a:pt x="192" y="3229"/>
                  </a:lnTo>
                  <a:cubicBezTo>
                    <a:pt x="184" y="3229"/>
                    <a:pt x="71" y="3375"/>
                    <a:pt x="23" y="3426"/>
                  </a:cubicBezTo>
                  <a:lnTo>
                    <a:pt x="23" y="3426"/>
                  </a:lnTo>
                  <a:lnTo>
                    <a:pt x="23" y="3403"/>
                  </a:lnTo>
                  <a:cubicBezTo>
                    <a:pt x="6" y="3433"/>
                    <a:pt x="1" y="3444"/>
                    <a:pt x="4" y="3444"/>
                  </a:cubicBezTo>
                  <a:cubicBezTo>
                    <a:pt x="6" y="3444"/>
                    <a:pt x="13" y="3438"/>
                    <a:pt x="23" y="3426"/>
                  </a:cubicBezTo>
                  <a:lnTo>
                    <a:pt x="23" y="3426"/>
                  </a:lnTo>
                  <a:lnTo>
                    <a:pt x="23" y="3503"/>
                  </a:lnTo>
                  <a:lnTo>
                    <a:pt x="23" y="3570"/>
                  </a:lnTo>
                  <a:lnTo>
                    <a:pt x="23" y="3770"/>
                  </a:lnTo>
                  <a:lnTo>
                    <a:pt x="90" y="4171"/>
                  </a:lnTo>
                  <a:lnTo>
                    <a:pt x="157" y="4938"/>
                  </a:lnTo>
                  <a:cubicBezTo>
                    <a:pt x="190" y="5438"/>
                    <a:pt x="257" y="5939"/>
                    <a:pt x="290" y="6472"/>
                  </a:cubicBezTo>
                  <a:cubicBezTo>
                    <a:pt x="390" y="7473"/>
                    <a:pt x="490" y="8474"/>
                    <a:pt x="591" y="9474"/>
                  </a:cubicBezTo>
                  <a:cubicBezTo>
                    <a:pt x="791" y="11476"/>
                    <a:pt x="957" y="13444"/>
                    <a:pt x="1158" y="15412"/>
                  </a:cubicBezTo>
                  <a:cubicBezTo>
                    <a:pt x="1525" y="19281"/>
                    <a:pt x="1858" y="22984"/>
                    <a:pt x="2225" y="26520"/>
                  </a:cubicBezTo>
                  <a:lnTo>
                    <a:pt x="2225" y="26653"/>
                  </a:lnTo>
                  <a:lnTo>
                    <a:pt x="2358" y="26653"/>
                  </a:lnTo>
                  <a:lnTo>
                    <a:pt x="27109" y="24252"/>
                  </a:lnTo>
                  <a:lnTo>
                    <a:pt x="34114" y="23551"/>
                  </a:lnTo>
                  <a:lnTo>
                    <a:pt x="35982" y="23351"/>
                  </a:lnTo>
                  <a:lnTo>
                    <a:pt x="36449" y="23284"/>
                  </a:lnTo>
                  <a:lnTo>
                    <a:pt x="35949" y="23318"/>
                  </a:lnTo>
                  <a:lnTo>
                    <a:pt x="34048" y="23484"/>
                  </a:lnTo>
                  <a:lnTo>
                    <a:pt x="26976" y="24118"/>
                  </a:lnTo>
                  <a:lnTo>
                    <a:pt x="2411" y="26373"/>
                  </a:lnTo>
                  <a:lnTo>
                    <a:pt x="2411" y="26373"/>
                  </a:lnTo>
                  <a:cubicBezTo>
                    <a:pt x="2082" y="22880"/>
                    <a:pt x="1753" y="19194"/>
                    <a:pt x="1391" y="15379"/>
                  </a:cubicBezTo>
                  <a:cubicBezTo>
                    <a:pt x="1191" y="13444"/>
                    <a:pt x="1024" y="11476"/>
                    <a:pt x="824" y="9474"/>
                  </a:cubicBezTo>
                  <a:cubicBezTo>
                    <a:pt x="724" y="8474"/>
                    <a:pt x="657" y="7473"/>
                    <a:pt x="557" y="6439"/>
                  </a:cubicBezTo>
                  <a:cubicBezTo>
                    <a:pt x="490" y="5939"/>
                    <a:pt x="457" y="5438"/>
                    <a:pt x="390" y="4904"/>
                  </a:cubicBezTo>
                  <a:lnTo>
                    <a:pt x="324" y="4137"/>
                  </a:lnTo>
                  <a:lnTo>
                    <a:pt x="290" y="3770"/>
                  </a:lnTo>
                  <a:lnTo>
                    <a:pt x="290" y="3570"/>
                  </a:lnTo>
                  <a:lnTo>
                    <a:pt x="290" y="3557"/>
                  </a:lnTo>
                  <a:lnTo>
                    <a:pt x="290" y="3557"/>
                  </a:lnTo>
                  <a:lnTo>
                    <a:pt x="34326" y="280"/>
                  </a:lnTo>
                  <a:lnTo>
                    <a:pt x="34326" y="280"/>
                  </a:lnTo>
                  <a:cubicBezTo>
                    <a:pt x="35021" y="7234"/>
                    <a:pt x="35584" y="12965"/>
                    <a:pt x="35982" y="16946"/>
                  </a:cubicBezTo>
                  <a:cubicBezTo>
                    <a:pt x="36183" y="18948"/>
                    <a:pt x="36349" y="20549"/>
                    <a:pt x="36449" y="21616"/>
                  </a:cubicBezTo>
                  <a:cubicBezTo>
                    <a:pt x="36516" y="22150"/>
                    <a:pt x="36550" y="22584"/>
                    <a:pt x="36583" y="22851"/>
                  </a:cubicBezTo>
                  <a:cubicBezTo>
                    <a:pt x="36616" y="23118"/>
                    <a:pt x="36650" y="23251"/>
                    <a:pt x="36650" y="23251"/>
                  </a:cubicBezTo>
                  <a:cubicBezTo>
                    <a:pt x="36650" y="23251"/>
                    <a:pt x="36683" y="23151"/>
                    <a:pt x="36683" y="22851"/>
                  </a:cubicBezTo>
                  <a:cubicBezTo>
                    <a:pt x="36650" y="22584"/>
                    <a:pt x="36616" y="22184"/>
                    <a:pt x="36583" y="21650"/>
                  </a:cubicBezTo>
                  <a:cubicBezTo>
                    <a:pt x="36483" y="20582"/>
                    <a:pt x="36316" y="19015"/>
                    <a:pt x="36149" y="17013"/>
                  </a:cubicBezTo>
                  <a:cubicBezTo>
                    <a:pt x="35782" y="12977"/>
                    <a:pt x="35249" y="7173"/>
                    <a:pt x="34615" y="134"/>
                  </a:cubicBezTo>
                  <a:lnTo>
                    <a:pt x="3461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3041;p76">
              <a:extLst>
                <a:ext uri="{FF2B5EF4-FFF2-40B4-BE49-F238E27FC236}">
                  <a16:creationId xmlns:a16="http://schemas.microsoft.com/office/drawing/2014/main" id="{7B8AD945-F040-D9E9-746D-EB8A5A0BE512}"/>
                </a:ext>
              </a:extLst>
            </p:cNvPr>
            <p:cNvSpPr/>
            <p:nvPr/>
          </p:nvSpPr>
          <p:spPr>
            <a:xfrm>
              <a:off x="4511725" y="1672475"/>
              <a:ext cx="858150" cy="404475"/>
            </a:xfrm>
            <a:custGeom>
              <a:avLst/>
              <a:gdLst/>
              <a:ahLst/>
              <a:cxnLst/>
              <a:rect l="l" t="t" r="r" b="b"/>
              <a:pathLst>
                <a:path w="34326" h="16179" extrusionOk="0">
                  <a:moveTo>
                    <a:pt x="34325" y="0"/>
                  </a:moveTo>
                  <a:lnTo>
                    <a:pt x="34325" y="0"/>
                  </a:lnTo>
                  <a:cubicBezTo>
                    <a:pt x="34192" y="100"/>
                    <a:pt x="34092" y="201"/>
                    <a:pt x="33991" y="301"/>
                  </a:cubicBezTo>
                  <a:cubicBezTo>
                    <a:pt x="33791" y="534"/>
                    <a:pt x="33524" y="834"/>
                    <a:pt x="33158" y="1201"/>
                  </a:cubicBezTo>
                  <a:lnTo>
                    <a:pt x="30089" y="4570"/>
                  </a:lnTo>
                  <a:lnTo>
                    <a:pt x="19924" y="15762"/>
                  </a:lnTo>
                  <a:lnTo>
                    <a:pt x="19148" y="15245"/>
                  </a:lnTo>
                  <a:lnTo>
                    <a:pt x="5671" y="6705"/>
                  </a:lnTo>
                  <a:lnTo>
                    <a:pt x="1568" y="4170"/>
                  </a:lnTo>
                  <a:lnTo>
                    <a:pt x="434" y="3470"/>
                  </a:lnTo>
                  <a:cubicBezTo>
                    <a:pt x="301" y="3403"/>
                    <a:pt x="167" y="3303"/>
                    <a:pt x="1" y="3269"/>
                  </a:cubicBezTo>
                  <a:lnTo>
                    <a:pt x="1" y="3269"/>
                  </a:lnTo>
                  <a:cubicBezTo>
                    <a:pt x="134" y="3369"/>
                    <a:pt x="234" y="3436"/>
                    <a:pt x="367" y="3536"/>
                  </a:cubicBezTo>
                  <a:lnTo>
                    <a:pt x="1468" y="4270"/>
                  </a:lnTo>
                  <a:lnTo>
                    <a:pt x="5538" y="6905"/>
                  </a:lnTo>
                  <a:lnTo>
                    <a:pt x="18947" y="15512"/>
                  </a:lnTo>
                  <a:lnTo>
                    <a:pt x="19881" y="16112"/>
                  </a:lnTo>
                  <a:lnTo>
                    <a:pt x="19981" y="16179"/>
                  </a:lnTo>
                  <a:lnTo>
                    <a:pt x="20082" y="16079"/>
                  </a:lnTo>
                  <a:lnTo>
                    <a:pt x="30222" y="4704"/>
                  </a:lnTo>
                  <a:lnTo>
                    <a:pt x="33258" y="1268"/>
                  </a:lnTo>
                  <a:lnTo>
                    <a:pt x="34058" y="334"/>
                  </a:lnTo>
                  <a:cubicBezTo>
                    <a:pt x="34158" y="234"/>
                    <a:pt x="34225" y="134"/>
                    <a:pt x="3432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042;p76">
              <a:extLst>
                <a:ext uri="{FF2B5EF4-FFF2-40B4-BE49-F238E27FC236}">
                  <a16:creationId xmlns:a16="http://schemas.microsoft.com/office/drawing/2014/main" id="{6E86E181-52A7-9FCF-8DD1-75FE33684295}"/>
                </a:ext>
              </a:extLst>
            </p:cNvPr>
            <p:cNvSpPr/>
            <p:nvPr/>
          </p:nvSpPr>
          <p:spPr>
            <a:xfrm>
              <a:off x="1952700" y="2851500"/>
              <a:ext cx="1022950" cy="1415350"/>
            </a:xfrm>
            <a:custGeom>
              <a:avLst/>
              <a:gdLst/>
              <a:ahLst/>
              <a:cxnLst/>
              <a:rect l="l" t="t" r="r" b="b"/>
              <a:pathLst>
                <a:path w="40918" h="56614" extrusionOk="0">
                  <a:moveTo>
                    <a:pt x="4201" y="0"/>
                  </a:moveTo>
                  <a:cubicBezTo>
                    <a:pt x="3614" y="0"/>
                    <a:pt x="3240" y="202"/>
                    <a:pt x="3147" y="259"/>
                  </a:cubicBezTo>
                  <a:lnTo>
                    <a:pt x="3147" y="259"/>
                  </a:lnTo>
                  <a:cubicBezTo>
                    <a:pt x="2759" y="438"/>
                    <a:pt x="0" y="1987"/>
                    <a:pt x="3391" y="8613"/>
                  </a:cubicBezTo>
                  <a:cubicBezTo>
                    <a:pt x="6993" y="15718"/>
                    <a:pt x="9495" y="19220"/>
                    <a:pt x="9495" y="19220"/>
                  </a:cubicBezTo>
                  <a:cubicBezTo>
                    <a:pt x="9495" y="19220"/>
                    <a:pt x="10162" y="20888"/>
                    <a:pt x="8761" y="21155"/>
                  </a:cubicBezTo>
                  <a:cubicBezTo>
                    <a:pt x="7360" y="21388"/>
                    <a:pt x="4325" y="20855"/>
                    <a:pt x="3691" y="22589"/>
                  </a:cubicBezTo>
                  <a:cubicBezTo>
                    <a:pt x="3057" y="24357"/>
                    <a:pt x="4325" y="26025"/>
                    <a:pt x="6927" y="27493"/>
                  </a:cubicBezTo>
                  <a:cubicBezTo>
                    <a:pt x="9529" y="28961"/>
                    <a:pt x="15099" y="32363"/>
                    <a:pt x="15600" y="32697"/>
                  </a:cubicBezTo>
                  <a:cubicBezTo>
                    <a:pt x="16067" y="32997"/>
                    <a:pt x="16567" y="33764"/>
                    <a:pt x="15666" y="34098"/>
                  </a:cubicBezTo>
                  <a:cubicBezTo>
                    <a:pt x="14732" y="34398"/>
                    <a:pt x="7861" y="35132"/>
                    <a:pt x="8394" y="38367"/>
                  </a:cubicBezTo>
                  <a:cubicBezTo>
                    <a:pt x="8928" y="41603"/>
                    <a:pt x="16834" y="44505"/>
                    <a:pt x="17668" y="44839"/>
                  </a:cubicBezTo>
                  <a:cubicBezTo>
                    <a:pt x="18535" y="45172"/>
                    <a:pt x="18735" y="45506"/>
                    <a:pt x="18668" y="46006"/>
                  </a:cubicBezTo>
                  <a:cubicBezTo>
                    <a:pt x="18602" y="46473"/>
                    <a:pt x="16267" y="46473"/>
                    <a:pt x="14332" y="46773"/>
                  </a:cubicBezTo>
                  <a:cubicBezTo>
                    <a:pt x="12364" y="47074"/>
                    <a:pt x="10162" y="47707"/>
                    <a:pt x="10629" y="49575"/>
                  </a:cubicBezTo>
                  <a:cubicBezTo>
                    <a:pt x="11096" y="51410"/>
                    <a:pt x="15766" y="55279"/>
                    <a:pt x="27108" y="56414"/>
                  </a:cubicBezTo>
                  <a:lnTo>
                    <a:pt x="32412" y="56614"/>
                  </a:lnTo>
                  <a:lnTo>
                    <a:pt x="35314" y="52177"/>
                  </a:lnTo>
                  <a:cubicBezTo>
                    <a:pt x="40918" y="42237"/>
                    <a:pt x="40417" y="36166"/>
                    <a:pt x="39183" y="34731"/>
                  </a:cubicBezTo>
                  <a:cubicBezTo>
                    <a:pt x="38807" y="34295"/>
                    <a:pt x="38383" y="34116"/>
                    <a:pt x="37939" y="34116"/>
                  </a:cubicBezTo>
                  <a:cubicBezTo>
                    <a:pt x="36887" y="34116"/>
                    <a:pt x="35718" y="35124"/>
                    <a:pt x="34780" y="36132"/>
                  </a:cubicBezTo>
                  <a:cubicBezTo>
                    <a:pt x="33489" y="37487"/>
                    <a:pt x="32197" y="39287"/>
                    <a:pt x="31720" y="39287"/>
                  </a:cubicBezTo>
                  <a:cubicBezTo>
                    <a:pt x="31692" y="39287"/>
                    <a:pt x="31667" y="39281"/>
                    <a:pt x="31644" y="39268"/>
                  </a:cubicBezTo>
                  <a:cubicBezTo>
                    <a:pt x="31211" y="39034"/>
                    <a:pt x="31044" y="38668"/>
                    <a:pt x="31244" y="37767"/>
                  </a:cubicBezTo>
                  <a:cubicBezTo>
                    <a:pt x="31478" y="36900"/>
                    <a:pt x="33646" y="28760"/>
                    <a:pt x="31277" y="26459"/>
                  </a:cubicBezTo>
                  <a:cubicBezTo>
                    <a:pt x="30861" y="26048"/>
                    <a:pt x="30374" y="25877"/>
                    <a:pt x="29851" y="25877"/>
                  </a:cubicBezTo>
                  <a:cubicBezTo>
                    <a:pt x="27442" y="25877"/>
                    <a:pt x="24263" y="29495"/>
                    <a:pt x="23605" y="29961"/>
                  </a:cubicBezTo>
                  <a:cubicBezTo>
                    <a:pt x="23425" y="30094"/>
                    <a:pt x="23268" y="30150"/>
                    <a:pt x="23132" y="30150"/>
                  </a:cubicBezTo>
                  <a:cubicBezTo>
                    <a:pt x="22688" y="30150"/>
                    <a:pt x="22479" y="29554"/>
                    <a:pt x="22505" y="29094"/>
                  </a:cubicBezTo>
                  <a:cubicBezTo>
                    <a:pt x="22538" y="28527"/>
                    <a:pt x="22938" y="21989"/>
                    <a:pt x="23238" y="19020"/>
                  </a:cubicBezTo>
                  <a:cubicBezTo>
                    <a:pt x="23539" y="16085"/>
                    <a:pt x="22905" y="14083"/>
                    <a:pt x="21070" y="13583"/>
                  </a:cubicBezTo>
                  <a:cubicBezTo>
                    <a:pt x="20938" y="13547"/>
                    <a:pt x="20809" y="13531"/>
                    <a:pt x="20682" y="13531"/>
                  </a:cubicBezTo>
                  <a:cubicBezTo>
                    <a:pt x="19135" y="13531"/>
                    <a:pt x="17923" y="15991"/>
                    <a:pt x="16967" y="16885"/>
                  </a:cubicBezTo>
                  <a:cubicBezTo>
                    <a:pt x="16713" y="17140"/>
                    <a:pt x="16461" y="17235"/>
                    <a:pt x="16226" y="17235"/>
                  </a:cubicBezTo>
                  <a:cubicBezTo>
                    <a:pt x="15537" y="17235"/>
                    <a:pt x="14999" y="16418"/>
                    <a:pt x="14999" y="16418"/>
                  </a:cubicBezTo>
                  <a:cubicBezTo>
                    <a:pt x="14999" y="16418"/>
                    <a:pt x="13565" y="12349"/>
                    <a:pt x="9795" y="5277"/>
                  </a:cubicBezTo>
                  <a:cubicBezTo>
                    <a:pt x="7428" y="817"/>
                    <a:pt x="5382" y="0"/>
                    <a:pt x="420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3043;p76">
              <a:extLst>
                <a:ext uri="{FF2B5EF4-FFF2-40B4-BE49-F238E27FC236}">
                  <a16:creationId xmlns:a16="http://schemas.microsoft.com/office/drawing/2014/main" id="{D44852B2-3379-CDAB-0803-CBB0DFCE5646}"/>
                </a:ext>
              </a:extLst>
            </p:cNvPr>
            <p:cNvSpPr/>
            <p:nvPr/>
          </p:nvSpPr>
          <p:spPr>
            <a:xfrm>
              <a:off x="2115025" y="3015925"/>
              <a:ext cx="647975" cy="1250100"/>
            </a:xfrm>
            <a:custGeom>
              <a:avLst/>
              <a:gdLst/>
              <a:ahLst/>
              <a:cxnLst/>
              <a:rect l="l" t="t" r="r" b="b"/>
              <a:pathLst>
                <a:path w="25919" h="50004" extrusionOk="0">
                  <a:moveTo>
                    <a:pt x="0" y="1"/>
                  </a:moveTo>
                  <a:cubicBezTo>
                    <a:pt x="0" y="1"/>
                    <a:pt x="0" y="34"/>
                    <a:pt x="67" y="134"/>
                  </a:cubicBezTo>
                  <a:cubicBezTo>
                    <a:pt x="67" y="68"/>
                    <a:pt x="33" y="34"/>
                    <a:pt x="0" y="1"/>
                  </a:cubicBezTo>
                  <a:close/>
                  <a:moveTo>
                    <a:pt x="67" y="134"/>
                  </a:moveTo>
                  <a:lnTo>
                    <a:pt x="234" y="501"/>
                  </a:lnTo>
                  <a:lnTo>
                    <a:pt x="967" y="1969"/>
                  </a:lnTo>
                  <a:cubicBezTo>
                    <a:pt x="1601" y="3270"/>
                    <a:pt x="2535" y="5105"/>
                    <a:pt x="3703" y="7373"/>
                  </a:cubicBezTo>
                  <a:cubicBezTo>
                    <a:pt x="5971" y="11909"/>
                    <a:pt x="9240" y="18147"/>
                    <a:pt x="12876" y="25052"/>
                  </a:cubicBezTo>
                  <a:cubicBezTo>
                    <a:pt x="16479" y="31924"/>
                    <a:pt x="19748" y="38162"/>
                    <a:pt x="22116" y="42698"/>
                  </a:cubicBezTo>
                  <a:lnTo>
                    <a:pt x="24885" y="48069"/>
                  </a:lnTo>
                  <a:cubicBezTo>
                    <a:pt x="25251" y="48669"/>
                    <a:pt x="25485" y="49169"/>
                    <a:pt x="25652" y="49503"/>
                  </a:cubicBezTo>
                  <a:lnTo>
                    <a:pt x="25852" y="49903"/>
                  </a:lnTo>
                  <a:lnTo>
                    <a:pt x="25919" y="50003"/>
                  </a:lnTo>
                  <a:cubicBezTo>
                    <a:pt x="25919" y="49970"/>
                    <a:pt x="25885" y="49937"/>
                    <a:pt x="25885" y="49870"/>
                  </a:cubicBezTo>
                  <a:lnTo>
                    <a:pt x="25685" y="49503"/>
                  </a:lnTo>
                  <a:cubicBezTo>
                    <a:pt x="25518" y="49136"/>
                    <a:pt x="25285" y="48669"/>
                    <a:pt x="24951" y="48035"/>
                  </a:cubicBezTo>
                  <a:cubicBezTo>
                    <a:pt x="24317" y="46734"/>
                    <a:pt x="23383" y="44900"/>
                    <a:pt x="22249" y="42631"/>
                  </a:cubicBezTo>
                  <a:cubicBezTo>
                    <a:pt x="19948" y="38095"/>
                    <a:pt x="16679" y="31857"/>
                    <a:pt x="13076" y="24952"/>
                  </a:cubicBezTo>
                  <a:cubicBezTo>
                    <a:pt x="9474" y="18080"/>
                    <a:pt x="6205" y="11843"/>
                    <a:pt x="3836" y="7306"/>
                  </a:cubicBezTo>
                  <a:lnTo>
                    <a:pt x="1034" y="1936"/>
                  </a:lnTo>
                  <a:cubicBezTo>
                    <a:pt x="701" y="1335"/>
                    <a:pt x="467" y="835"/>
                    <a:pt x="267" y="501"/>
                  </a:cubicBezTo>
                  <a:lnTo>
                    <a:pt x="67" y="134"/>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044;p76">
              <a:extLst>
                <a:ext uri="{FF2B5EF4-FFF2-40B4-BE49-F238E27FC236}">
                  <a16:creationId xmlns:a16="http://schemas.microsoft.com/office/drawing/2014/main" id="{8EB30D7E-0F36-E086-EBEF-80600285B487}"/>
                </a:ext>
              </a:extLst>
            </p:cNvPr>
            <p:cNvSpPr/>
            <p:nvPr/>
          </p:nvSpPr>
          <p:spPr>
            <a:xfrm>
              <a:off x="2381050" y="3290300"/>
              <a:ext cx="55875" cy="236025"/>
            </a:xfrm>
            <a:custGeom>
              <a:avLst/>
              <a:gdLst/>
              <a:ahLst/>
              <a:cxnLst/>
              <a:rect l="l" t="t" r="r" b="b"/>
              <a:pathLst>
                <a:path w="2235" h="9441" extrusionOk="0">
                  <a:moveTo>
                    <a:pt x="2235" y="0"/>
                  </a:moveTo>
                  <a:lnTo>
                    <a:pt x="2235" y="0"/>
                  </a:lnTo>
                  <a:cubicBezTo>
                    <a:pt x="2168" y="100"/>
                    <a:pt x="2135" y="234"/>
                    <a:pt x="2102" y="334"/>
                  </a:cubicBezTo>
                  <a:cubicBezTo>
                    <a:pt x="2035" y="567"/>
                    <a:pt x="1935" y="934"/>
                    <a:pt x="1801" y="1335"/>
                  </a:cubicBezTo>
                  <a:cubicBezTo>
                    <a:pt x="1568" y="2169"/>
                    <a:pt x="1268" y="3403"/>
                    <a:pt x="1001" y="4670"/>
                  </a:cubicBezTo>
                  <a:cubicBezTo>
                    <a:pt x="734" y="5971"/>
                    <a:pt x="500" y="7139"/>
                    <a:pt x="300" y="8039"/>
                  </a:cubicBezTo>
                  <a:cubicBezTo>
                    <a:pt x="167" y="8506"/>
                    <a:pt x="67" y="8973"/>
                    <a:pt x="0" y="9440"/>
                  </a:cubicBezTo>
                  <a:cubicBezTo>
                    <a:pt x="67" y="9307"/>
                    <a:pt x="133" y="9207"/>
                    <a:pt x="167" y="9074"/>
                  </a:cubicBezTo>
                  <a:cubicBezTo>
                    <a:pt x="234" y="8840"/>
                    <a:pt x="334" y="8506"/>
                    <a:pt x="434" y="8073"/>
                  </a:cubicBezTo>
                  <a:cubicBezTo>
                    <a:pt x="667" y="7239"/>
                    <a:pt x="934" y="6005"/>
                    <a:pt x="1201" y="4737"/>
                  </a:cubicBezTo>
                  <a:cubicBezTo>
                    <a:pt x="1501" y="3503"/>
                    <a:pt x="1735" y="2302"/>
                    <a:pt x="1935" y="1401"/>
                  </a:cubicBezTo>
                  <a:cubicBezTo>
                    <a:pt x="2068" y="934"/>
                    <a:pt x="2168" y="467"/>
                    <a:pt x="22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3045;p76">
              <a:extLst>
                <a:ext uri="{FF2B5EF4-FFF2-40B4-BE49-F238E27FC236}">
                  <a16:creationId xmlns:a16="http://schemas.microsoft.com/office/drawing/2014/main" id="{0F4BABA4-BD15-35BF-C14E-9D29E7176113}"/>
                </a:ext>
              </a:extLst>
            </p:cNvPr>
            <p:cNvSpPr/>
            <p:nvPr/>
          </p:nvSpPr>
          <p:spPr>
            <a:xfrm>
              <a:off x="2097500" y="3456975"/>
              <a:ext cx="271900" cy="72800"/>
            </a:xfrm>
            <a:custGeom>
              <a:avLst/>
              <a:gdLst/>
              <a:ahLst/>
              <a:cxnLst/>
              <a:rect l="l" t="t" r="r" b="b"/>
              <a:pathLst>
                <a:path w="10876" h="2912" extrusionOk="0">
                  <a:moveTo>
                    <a:pt x="56" y="0"/>
                  </a:moveTo>
                  <a:cubicBezTo>
                    <a:pt x="43" y="0"/>
                    <a:pt x="36" y="2"/>
                    <a:pt x="34" y="5"/>
                  </a:cubicBezTo>
                  <a:cubicBezTo>
                    <a:pt x="1" y="72"/>
                    <a:pt x="2436" y="739"/>
                    <a:pt x="5438" y="1573"/>
                  </a:cubicBezTo>
                  <a:cubicBezTo>
                    <a:pt x="8255" y="2332"/>
                    <a:pt x="10622" y="2912"/>
                    <a:pt x="10856" y="2912"/>
                  </a:cubicBezTo>
                  <a:cubicBezTo>
                    <a:pt x="10869" y="2912"/>
                    <a:pt x="10875" y="2910"/>
                    <a:pt x="10875" y="2907"/>
                  </a:cubicBezTo>
                  <a:cubicBezTo>
                    <a:pt x="10875" y="2874"/>
                    <a:pt x="8473" y="2140"/>
                    <a:pt x="5471" y="1339"/>
                  </a:cubicBezTo>
                  <a:cubicBezTo>
                    <a:pt x="2647" y="609"/>
                    <a:pt x="305" y="0"/>
                    <a:pt x="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3046;p76">
              <a:extLst>
                <a:ext uri="{FF2B5EF4-FFF2-40B4-BE49-F238E27FC236}">
                  <a16:creationId xmlns:a16="http://schemas.microsoft.com/office/drawing/2014/main" id="{EABC3141-3171-89CE-49F0-645C85593248}"/>
                </a:ext>
              </a:extLst>
            </p:cNvPr>
            <p:cNvSpPr/>
            <p:nvPr/>
          </p:nvSpPr>
          <p:spPr>
            <a:xfrm>
              <a:off x="2295150" y="3820675"/>
              <a:ext cx="248525" cy="10375"/>
            </a:xfrm>
            <a:custGeom>
              <a:avLst/>
              <a:gdLst/>
              <a:ahLst/>
              <a:cxnLst/>
              <a:rect l="l" t="t" r="r" b="b"/>
              <a:pathLst>
                <a:path w="9941" h="415" extrusionOk="0">
                  <a:moveTo>
                    <a:pt x="0" y="1"/>
                  </a:moveTo>
                  <a:cubicBezTo>
                    <a:pt x="134" y="67"/>
                    <a:pt x="267" y="101"/>
                    <a:pt x="401" y="101"/>
                  </a:cubicBezTo>
                  <a:cubicBezTo>
                    <a:pt x="634" y="134"/>
                    <a:pt x="1001" y="167"/>
                    <a:pt x="1435" y="201"/>
                  </a:cubicBezTo>
                  <a:cubicBezTo>
                    <a:pt x="2335" y="301"/>
                    <a:pt x="3603" y="401"/>
                    <a:pt x="4970" y="401"/>
                  </a:cubicBezTo>
                  <a:cubicBezTo>
                    <a:pt x="5371" y="411"/>
                    <a:pt x="5760" y="415"/>
                    <a:pt x="6133" y="415"/>
                  </a:cubicBezTo>
                  <a:cubicBezTo>
                    <a:pt x="7032" y="415"/>
                    <a:pt x="7836" y="391"/>
                    <a:pt x="8473" y="368"/>
                  </a:cubicBezTo>
                  <a:cubicBezTo>
                    <a:pt x="8940" y="334"/>
                    <a:pt x="9307" y="301"/>
                    <a:pt x="9540" y="267"/>
                  </a:cubicBezTo>
                  <a:cubicBezTo>
                    <a:pt x="9674" y="267"/>
                    <a:pt x="9807" y="234"/>
                    <a:pt x="9941" y="201"/>
                  </a:cubicBezTo>
                  <a:cubicBezTo>
                    <a:pt x="9690" y="184"/>
                    <a:pt x="9449" y="176"/>
                    <a:pt x="9207" y="176"/>
                  </a:cubicBezTo>
                  <a:cubicBezTo>
                    <a:pt x="8965" y="176"/>
                    <a:pt x="8723" y="184"/>
                    <a:pt x="8473" y="201"/>
                  </a:cubicBezTo>
                  <a:cubicBezTo>
                    <a:pt x="7873" y="201"/>
                    <a:pt x="7124" y="216"/>
                    <a:pt x="6286" y="216"/>
                  </a:cubicBezTo>
                  <a:cubicBezTo>
                    <a:pt x="5867" y="216"/>
                    <a:pt x="5426" y="212"/>
                    <a:pt x="4970" y="201"/>
                  </a:cubicBezTo>
                  <a:cubicBezTo>
                    <a:pt x="3603" y="167"/>
                    <a:pt x="2369" y="134"/>
                    <a:pt x="1468" y="67"/>
                  </a:cubicBezTo>
                  <a:cubicBezTo>
                    <a:pt x="968" y="34"/>
                    <a:pt x="501"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3047;p76">
              <a:extLst>
                <a:ext uri="{FF2B5EF4-FFF2-40B4-BE49-F238E27FC236}">
                  <a16:creationId xmlns:a16="http://schemas.microsoft.com/office/drawing/2014/main" id="{881D3723-6F51-F943-ECA5-F0A3DA445F05}"/>
                </a:ext>
              </a:extLst>
            </p:cNvPr>
            <p:cNvSpPr/>
            <p:nvPr/>
          </p:nvSpPr>
          <p:spPr>
            <a:xfrm>
              <a:off x="2541150" y="3623025"/>
              <a:ext cx="110950" cy="201000"/>
            </a:xfrm>
            <a:custGeom>
              <a:avLst/>
              <a:gdLst/>
              <a:ahLst/>
              <a:cxnLst/>
              <a:rect l="l" t="t" r="r" b="b"/>
              <a:pathLst>
                <a:path w="4438" h="8040" extrusionOk="0">
                  <a:moveTo>
                    <a:pt x="4437" y="1"/>
                  </a:moveTo>
                  <a:cubicBezTo>
                    <a:pt x="4170" y="368"/>
                    <a:pt x="3937" y="735"/>
                    <a:pt x="3737" y="1135"/>
                  </a:cubicBezTo>
                  <a:cubicBezTo>
                    <a:pt x="3303" y="1869"/>
                    <a:pt x="2736" y="2836"/>
                    <a:pt x="2135" y="3970"/>
                  </a:cubicBezTo>
                  <a:cubicBezTo>
                    <a:pt x="1535" y="5071"/>
                    <a:pt x="968" y="6072"/>
                    <a:pt x="601" y="6806"/>
                  </a:cubicBezTo>
                  <a:cubicBezTo>
                    <a:pt x="368" y="7206"/>
                    <a:pt x="167" y="7606"/>
                    <a:pt x="1" y="8040"/>
                  </a:cubicBezTo>
                  <a:cubicBezTo>
                    <a:pt x="267" y="7673"/>
                    <a:pt x="501" y="7273"/>
                    <a:pt x="734" y="6873"/>
                  </a:cubicBezTo>
                  <a:cubicBezTo>
                    <a:pt x="1135" y="6172"/>
                    <a:pt x="1702" y="5171"/>
                    <a:pt x="2302" y="4071"/>
                  </a:cubicBezTo>
                  <a:cubicBezTo>
                    <a:pt x="2936" y="2936"/>
                    <a:pt x="3470" y="1936"/>
                    <a:pt x="3870" y="1202"/>
                  </a:cubicBezTo>
                  <a:cubicBezTo>
                    <a:pt x="4070" y="835"/>
                    <a:pt x="4270" y="401"/>
                    <a:pt x="44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048;p76">
              <a:extLst>
                <a:ext uri="{FF2B5EF4-FFF2-40B4-BE49-F238E27FC236}">
                  <a16:creationId xmlns:a16="http://schemas.microsoft.com/office/drawing/2014/main" id="{5DBDFDBF-0FDC-C0EB-3CE3-589268072CE8}"/>
                </a:ext>
              </a:extLst>
            </p:cNvPr>
            <p:cNvSpPr/>
            <p:nvPr/>
          </p:nvSpPr>
          <p:spPr>
            <a:xfrm>
              <a:off x="2694600" y="3864875"/>
              <a:ext cx="144300" cy="256050"/>
            </a:xfrm>
            <a:custGeom>
              <a:avLst/>
              <a:gdLst/>
              <a:ahLst/>
              <a:cxnLst/>
              <a:rect l="l" t="t" r="r" b="b"/>
              <a:pathLst>
                <a:path w="5772" h="10242" extrusionOk="0">
                  <a:moveTo>
                    <a:pt x="5771" y="1"/>
                  </a:moveTo>
                  <a:lnTo>
                    <a:pt x="5771" y="1"/>
                  </a:lnTo>
                  <a:cubicBezTo>
                    <a:pt x="5671" y="134"/>
                    <a:pt x="5604" y="234"/>
                    <a:pt x="5538" y="401"/>
                  </a:cubicBezTo>
                  <a:lnTo>
                    <a:pt x="4870" y="1468"/>
                  </a:lnTo>
                  <a:cubicBezTo>
                    <a:pt x="4303" y="2402"/>
                    <a:pt x="3603" y="3670"/>
                    <a:pt x="2802" y="5071"/>
                  </a:cubicBezTo>
                  <a:cubicBezTo>
                    <a:pt x="1968" y="6505"/>
                    <a:pt x="1268" y="7773"/>
                    <a:pt x="768" y="8707"/>
                  </a:cubicBezTo>
                  <a:cubicBezTo>
                    <a:pt x="534" y="9140"/>
                    <a:pt x="334" y="9541"/>
                    <a:pt x="167" y="9841"/>
                  </a:cubicBezTo>
                  <a:cubicBezTo>
                    <a:pt x="100" y="9941"/>
                    <a:pt x="34" y="10108"/>
                    <a:pt x="0" y="10241"/>
                  </a:cubicBezTo>
                  <a:cubicBezTo>
                    <a:pt x="100" y="10108"/>
                    <a:pt x="167" y="10008"/>
                    <a:pt x="234" y="9874"/>
                  </a:cubicBezTo>
                  <a:lnTo>
                    <a:pt x="901" y="8773"/>
                  </a:lnTo>
                  <a:cubicBezTo>
                    <a:pt x="1435" y="7873"/>
                    <a:pt x="2169" y="6572"/>
                    <a:pt x="2969" y="5171"/>
                  </a:cubicBezTo>
                  <a:cubicBezTo>
                    <a:pt x="3770" y="3770"/>
                    <a:pt x="4504" y="2469"/>
                    <a:pt x="5004" y="1535"/>
                  </a:cubicBezTo>
                  <a:cubicBezTo>
                    <a:pt x="5237" y="1101"/>
                    <a:pt x="5438" y="734"/>
                    <a:pt x="5571" y="434"/>
                  </a:cubicBezTo>
                  <a:cubicBezTo>
                    <a:pt x="5671" y="301"/>
                    <a:pt x="5738" y="134"/>
                    <a:pt x="57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3049;p76">
              <a:extLst>
                <a:ext uri="{FF2B5EF4-FFF2-40B4-BE49-F238E27FC236}">
                  <a16:creationId xmlns:a16="http://schemas.microsoft.com/office/drawing/2014/main" id="{0FDFA3C8-9E35-054E-A3AD-F1B70D47586D}"/>
                </a:ext>
              </a:extLst>
            </p:cNvPr>
            <p:cNvSpPr/>
            <p:nvPr/>
          </p:nvSpPr>
          <p:spPr>
            <a:xfrm>
              <a:off x="2381875" y="4098575"/>
              <a:ext cx="314425" cy="17350"/>
            </a:xfrm>
            <a:custGeom>
              <a:avLst/>
              <a:gdLst/>
              <a:ahLst/>
              <a:cxnLst/>
              <a:rect l="l" t="t" r="r" b="b"/>
              <a:pathLst>
                <a:path w="12577" h="694" extrusionOk="0">
                  <a:moveTo>
                    <a:pt x="251" y="1"/>
                  </a:moveTo>
                  <a:cubicBezTo>
                    <a:pt x="167" y="1"/>
                    <a:pt x="84" y="9"/>
                    <a:pt x="0" y="26"/>
                  </a:cubicBezTo>
                  <a:cubicBezTo>
                    <a:pt x="167" y="59"/>
                    <a:pt x="334" y="93"/>
                    <a:pt x="467" y="126"/>
                  </a:cubicBezTo>
                  <a:cubicBezTo>
                    <a:pt x="801" y="159"/>
                    <a:pt x="1268" y="226"/>
                    <a:pt x="1835" y="293"/>
                  </a:cubicBezTo>
                  <a:cubicBezTo>
                    <a:pt x="2969" y="393"/>
                    <a:pt x="4537" y="526"/>
                    <a:pt x="6272" y="626"/>
                  </a:cubicBezTo>
                  <a:cubicBezTo>
                    <a:pt x="8006" y="693"/>
                    <a:pt x="9574" y="693"/>
                    <a:pt x="10741" y="693"/>
                  </a:cubicBezTo>
                  <a:cubicBezTo>
                    <a:pt x="11308" y="693"/>
                    <a:pt x="11775" y="660"/>
                    <a:pt x="12076" y="660"/>
                  </a:cubicBezTo>
                  <a:cubicBezTo>
                    <a:pt x="12242" y="660"/>
                    <a:pt x="12409" y="660"/>
                    <a:pt x="12576" y="626"/>
                  </a:cubicBezTo>
                  <a:cubicBezTo>
                    <a:pt x="12409" y="593"/>
                    <a:pt x="12242" y="560"/>
                    <a:pt x="12076" y="560"/>
                  </a:cubicBezTo>
                  <a:lnTo>
                    <a:pt x="10741" y="526"/>
                  </a:lnTo>
                  <a:cubicBezTo>
                    <a:pt x="9607" y="526"/>
                    <a:pt x="8006" y="493"/>
                    <a:pt x="6272" y="393"/>
                  </a:cubicBezTo>
                  <a:cubicBezTo>
                    <a:pt x="4537" y="326"/>
                    <a:pt x="2969" y="193"/>
                    <a:pt x="1835" y="126"/>
                  </a:cubicBezTo>
                  <a:lnTo>
                    <a:pt x="501" y="26"/>
                  </a:lnTo>
                  <a:cubicBezTo>
                    <a:pt x="417" y="9"/>
                    <a:pt x="334" y="1"/>
                    <a:pt x="2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050;p76">
              <a:extLst>
                <a:ext uri="{FF2B5EF4-FFF2-40B4-BE49-F238E27FC236}">
                  <a16:creationId xmlns:a16="http://schemas.microsoft.com/office/drawing/2014/main" id="{0446B276-03B9-B16E-C8BE-2AE9884548EE}"/>
                </a:ext>
              </a:extLst>
            </p:cNvPr>
            <p:cNvSpPr/>
            <p:nvPr/>
          </p:nvSpPr>
          <p:spPr>
            <a:xfrm>
              <a:off x="4489200" y="2427500"/>
              <a:ext cx="1192550" cy="1291500"/>
            </a:xfrm>
            <a:custGeom>
              <a:avLst/>
              <a:gdLst/>
              <a:ahLst/>
              <a:cxnLst/>
              <a:rect l="l" t="t" r="r" b="b"/>
              <a:pathLst>
                <a:path w="47702" h="51660" extrusionOk="0">
                  <a:moveTo>
                    <a:pt x="42239" y="370"/>
                  </a:moveTo>
                  <a:cubicBezTo>
                    <a:pt x="42391" y="370"/>
                    <a:pt x="42544" y="376"/>
                    <a:pt x="42698" y="388"/>
                  </a:cubicBezTo>
                  <a:cubicBezTo>
                    <a:pt x="44633" y="555"/>
                    <a:pt x="46801" y="2022"/>
                    <a:pt x="47034" y="4191"/>
                  </a:cubicBezTo>
                  <a:cubicBezTo>
                    <a:pt x="47268" y="5892"/>
                    <a:pt x="46367" y="7660"/>
                    <a:pt x="44266" y="9628"/>
                  </a:cubicBezTo>
                  <a:cubicBezTo>
                    <a:pt x="41931" y="11863"/>
                    <a:pt x="39296" y="13731"/>
                    <a:pt x="36427" y="15232"/>
                  </a:cubicBezTo>
                  <a:cubicBezTo>
                    <a:pt x="35826" y="15432"/>
                    <a:pt x="35326" y="15866"/>
                    <a:pt x="34993" y="16399"/>
                  </a:cubicBezTo>
                  <a:cubicBezTo>
                    <a:pt x="34759" y="16933"/>
                    <a:pt x="34792" y="17534"/>
                    <a:pt x="35126" y="18034"/>
                  </a:cubicBezTo>
                  <a:cubicBezTo>
                    <a:pt x="35426" y="18534"/>
                    <a:pt x="35860" y="18935"/>
                    <a:pt x="36394" y="19201"/>
                  </a:cubicBezTo>
                  <a:cubicBezTo>
                    <a:pt x="37127" y="19502"/>
                    <a:pt x="37895" y="19735"/>
                    <a:pt x="38695" y="19835"/>
                  </a:cubicBezTo>
                  <a:cubicBezTo>
                    <a:pt x="39095" y="19902"/>
                    <a:pt x="39496" y="19969"/>
                    <a:pt x="39863" y="20069"/>
                  </a:cubicBezTo>
                  <a:cubicBezTo>
                    <a:pt x="40530" y="20236"/>
                    <a:pt x="42031" y="20769"/>
                    <a:pt x="42364" y="22070"/>
                  </a:cubicBezTo>
                  <a:cubicBezTo>
                    <a:pt x="42798" y="23738"/>
                    <a:pt x="40830" y="25172"/>
                    <a:pt x="39963" y="25706"/>
                  </a:cubicBezTo>
                  <a:cubicBezTo>
                    <a:pt x="37161" y="27441"/>
                    <a:pt x="34092" y="28675"/>
                    <a:pt x="30856" y="29375"/>
                  </a:cubicBezTo>
                  <a:lnTo>
                    <a:pt x="30423" y="29442"/>
                  </a:lnTo>
                  <a:cubicBezTo>
                    <a:pt x="29389" y="29609"/>
                    <a:pt x="28354" y="29942"/>
                    <a:pt x="27420" y="30476"/>
                  </a:cubicBezTo>
                  <a:cubicBezTo>
                    <a:pt x="26386" y="31143"/>
                    <a:pt x="25552" y="32478"/>
                    <a:pt x="26019" y="33745"/>
                  </a:cubicBezTo>
                  <a:cubicBezTo>
                    <a:pt x="26429" y="34943"/>
                    <a:pt x="27792" y="35485"/>
                    <a:pt x="28954" y="35485"/>
                  </a:cubicBezTo>
                  <a:cubicBezTo>
                    <a:pt x="29022" y="35485"/>
                    <a:pt x="29089" y="35483"/>
                    <a:pt x="29155" y="35480"/>
                  </a:cubicBezTo>
                  <a:cubicBezTo>
                    <a:pt x="29922" y="35413"/>
                    <a:pt x="30723" y="35246"/>
                    <a:pt x="31490" y="34979"/>
                  </a:cubicBezTo>
                  <a:cubicBezTo>
                    <a:pt x="31857" y="34879"/>
                    <a:pt x="32257" y="34779"/>
                    <a:pt x="32658" y="34679"/>
                  </a:cubicBezTo>
                  <a:cubicBezTo>
                    <a:pt x="33125" y="34576"/>
                    <a:pt x="33630" y="34520"/>
                    <a:pt x="34142" y="34520"/>
                  </a:cubicBezTo>
                  <a:cubicBezTo>
                    <a:pt x="35789" y="34520"/>
                    <a:pt x="37514" y="35097"/>
                    <a:pt x="38328" y="36547"/>
                  </a:cubicBezTo>
                  <a:cubicBezTo>
                    <a:pt x="38929" y="37815"/>
                    <a:pt x="38929" y="39316"/>
                    <a:pt x="38262" y="40583"/>
                  </a:cubicBezTo>
                  <a:cubicBezTo>
                    <a:pt x="37561" y="41851"/>
                    <a:pt x="36627" y="42952"/>
                    <a:pt x="35526" y="43886"/>
                  </a:cubicBezTo>
                  <a:cubicBezTo>
                    <a:pt x="31724" y="47288"/>
                    <a:pt x="27087" y="49657"/>
                    <a:pt x="22117" y="50691"/>
                  </a:cubicBezTo>
                  <a:cubicBezTo>
                    <a:pt x="20219" y="51056"/>
                    <a:pt x="18470" y="51242"/>
                    <a:pt x="16826" y="51242"/>
                  </a:cubicBezTo>
                  <a:cubicBezTo>
                    <a:pt x="13672" y="51242"/>
                    <a:pt x="10904" y="50559"/>
                    <a:pt x="8207" y="49156"/>
                  </a:cubicBezTo>
                  <a:cubicBezTo>
                    <a:pt x="935" y="42518"/>
                    <a:pt x="1068" y="31744"/>
                    <a:pt x="2436" y="23838"/>
                  </a:cubicBezTo>
                  <a:cubicBezTo>
                    <a:pt x="2469" y="23538"/>
                    <a:pt x="2503" y="23238"/>
                    <a:pt x="2569" y="22937"/>
                  </a:cubicBezTo>
                  <a:cubicBezTo>
                    <a:pt x="2736" y="21770"/>
                    <a:pt x="2903" y="20569"/>
                    <a:pt x="3570" y="19635"/>
                  </a:cubicBezTo>
                  <a:cubicBezTo>
                    <a:pt x="4155" y="18863"/>
                    <a:pt x="5150" y="18304"/>
                    <a:pt x="6107" y="18304"/>
                  </a:cubicBezTo>
                  <a:cubicBezTo>
                    <a:pt x="6514" y="18304"/>
                    <a:pt x="6914" y="18405"/>
                    <a:pt x="7273" y="18634"/>
                  </a:cubicBezTo>
                  <a:cubicBezTo>
                    <a:pt x="8073" y="19135"/>
                    <a:pt x="8407" y="20102"/>
                    <a:pt x="8774" y="21003"/>
                  </a:cubicBezTo>
                  <a:cubicBezTo>
                    <a:pt x="8841" y="21236"/>
                    <a:pt x="8941" y="21503"/>
                    <a:pt x="9041" y="21703"/>
                  </a:cubicBezTo>
                  <a:cubicBezTo>
                    <a:pt x="9708" y="23304"/>
                    <a:pt x="10809" y="24639"/>
                    <a:pt x="12210" y="25639"/>
                  </a:cubicBezTo>
                  <a:cubicBezTo>
                    <a:pt x="12726" y="26001"/>
                    <a:pt x="13643" y="26523"/>
                    <a:pt x="14604" y="26523"/>
                  </a:cubicBezTo>
                  <a:cubicBezTo>
                    <a:pt x="14883" y="26523"/>
                    <a:pt x="15167" y="26479"/>
                    <a:pt x="15445" y="26373"/>
                  </a:cubicBezTo>
                  <a:cubicBezTo>
                    <a:pt x="16980" y="25806"/>
                    <a:pt x="17380" y="23972"/>
                    <a:pt x="17580" y="22437"/>
                  </a:cubicBezTo>
                  <a:lnTo>
                    <a:pt x="18681" y="14131"/>
                  </a:lnTo>
                  <a:cubicBezTo>
                    <a:pt x="18881" y="12663"/>
                    <a:pt x="19048" y="11162"/>
                    <a:pt x="19715" y="9828"/>
                  </a:cubicBezTo>
                  <a:cubicBezTo>
                    <a:pt x="20415" y="8394"/>
                    <a:pt x="21650" y="7426"/>
                    <a:pt x="22917" y="7226"/>
                  </a:cubicBezTo>
                  <a:cubicBezTo>
                    <a:pt x="23003" y="7219"/>
                    <a:pt x="23089" y="7215"/>
                    <a:pt x="23174" y="7215"/>
                  </a:cubicBezTo>
                  <a:cubicBezTo>
                    <a:pt x="23854" y="7215"/>
                    <a:pt x="24523" y="7449"/>
                    <a:pt x="25085" y="7893"/>
                  </a:cubicBezTo>
                  <a:cubicBezTo>
                    <a:pt x="25552" y="8260"/>
                    <a:pt x="25853" y="8794"/>
                    <a:pt x="25919" y="9394"/>
                  </a:cubicBezTo>
                  <a:cubicBezTo>
                    <a:pt x="25919" y="9761"/>
                    <a:pt x="25886" y="10128"/>
                    <a:pt x="25819" y="10462"/>
                  </a:cubicBezTo>
                  <a:cubicBezTo>
                    <a:pt x="25753" y="10729"/>
                    <a:pt x="25719" y="10962"/>
                    <a:pt x="25686" y="11229"/>
                  </a:cubicBezTo>
                  <a:cubicBezTo>
                    <a:pt x="25653" y="11863"/>
                    <a:pt x="25819" y="12730"/>
                    <a:pt x="26520" y="13030"/>
                  </a:cubicBezTo>
                  <a:cubicBezTo>
                    <a:pt x="26677" y="13099"/>
                    <a:pt x="26847" y="13133"/>
                    <a:pt x="27027" y="13133"/>
                  </a:cubicBezTo>
                  <a:cubicBezTo>
                    <a:pt x="27456" y="13133"/>
                    <a:pt x="27947" y="12939"/>
                    <a:pt x="28488" y="12563"/>
                  </a:cubicBezTo>
                  <a:cubicBezTo>
                    <a:pt x="30256" y="11262"/>
                    <a:pt x="31590" y="9428"/>
                    <a:pt x="32858" y="7660"/>
                  </a:cubicBezTo>
                  <a:lnTo>
                    <a:pt x="33158" y="7226"/>
                  </a:lnTo>
                  <a:cubicBezTo>
                    <a:pt x="34259" y="5625"/>
                    <a:pt x="35426" y="3957"/>
                    <a:pt x="36927" y="2656"/>
                  </a:cubicBezTo>
                  <a:cubicBezTo>
                    <a:pt x="37899" y="1778"/>
                    <a:pt x="39873" y="370"/>
                    <a:pt x="42239" y="370"/>
                  </a:cubicBezTo>
                  <a:close/>
                  <a:moveTo>
                    <a:pt x="42217" y="0"/>
                  </a:moveTo>
                  <a:cubicBezTo>
                    <a:pt x="40340" y="0"/>
                    <a:pt x="38402" y="828"/>
                    <a:pt x="36660" y="2356"/>
                  </a:cubicBezTo>
                  <a:cubicBezTo>
                    <a:pt x="35126" y="3690"/>
                    <a:pt x="33958" y="5392"/>
                    <a:pt x="32824" y="7026"/>
                  </a:cubicBezTo>
                  <a:lnTo>
                    <a:pt x="32524" y="7460"/>
                  </a:lnTo>
                  <a:cubicBezTo>
                    <a:pt x="31257" y="9261"/>
                    <a:pt x="29989" y="10996"/>
                    <a:pt x="28254" y="12263"/>
                  </a:cubicBezTo>
                  <a:cubicBezTo>
                    <a:pt x="27800" y="12574"/>
                    <a:pt x="27398" y="12747"/>
                    <a:pt x="27071" y="12747"/>
                  </a:cubicBezTo>
                  <a:cubicBezTo>
                    <a:pt x="26942" y="12747"/>
                    <a:pt x="26824" y="12720"/>
                    <a:pt x="26720" y="12663"/>
                  </a:cubicBezTo>
                  <a:cubicBezTo>
                    <a:pt x="26220" y="12463"/>
                    <a:pt x="26086" y="11796"/>
                    <a:pt x="26120" y="11296"/>
                  </a:cubicBezTo>
                  <a:cubicBezTo>
                    <a:pt x="26120" y="11062"/>
                    <a:pt x="26153" y="10829"/>
                    <a:pt x="26220" y="10562"/>
                  </a:cubicBezTo>
                  <a:cubicBezTo>
                    <a:pt x="26286" y="10195"/>
                    <a:pt x="26320" y="9795"/>
                    <a:pt x="26320" y="9394"/>
                  </a:cubicBezTo>
                  <a:cubicBezTo>
                    <a:pt x="26253" y="8694"/>
                    <a:pt x="25886" y="8027"/>
                    <a:pt x="25319" y="7593"/>
                  </a:cubicBezTo>
                  <a:cubicBezTo>
                    <a:pt x="24723" y="7082"/>
                    <a:pt x="23982" y="6837"/>
                    <a:pt x="23219" y="6837"/>
                  </a:cubicBezTo>
                  <a:cubicBezTo>
                    <a:pt x="23085" y="6837"/>
                    <a:pt x="22951" y="6844"/>
                    <a:pt x="22817" y="6859"/>
                  </a:cubicBezTo>
                  <a:cubicBezTo>
                    <a:pt x="21383" y="7059"/>
                    <a:pt x="20082" y="8093"/>
                    <a:pt x="19315" y="9695"/>
                  </a:cubicBezTo>
                  <a:cubicBezTo>
                    <a:pt x="18614" y="11062"/>
                    <a:pt x="18414" y="12597"/>
                    <a:pt x="18214" y="14098"/>
                  </a:cubicBezTo>
                  <a:lnTo>
                    <a:pt x="17146" y="22404"/>
                  </a:lnTo>
                  <a:cubicBezTo>
                    <a:pt x="16946" y="23805"/>
                    <a:pt x="16579" y="25506"/>
                    <a:pt x="15278" y="26006"/>
                  </a:cubicBezTo>
                  <a:cubicBezTo>
                    <a:pt x="15047" y="26093"/>
                    <a:pt x="14811" y="26130"/>
                    <a:pt x="14576" y="26130"/>
                  </a:cubicBezTo>
                  <a:cubicBezTo>
                    <a:pt x="13730" y="26130"/>
                    <a:pt x="12906" y="25653"/>
                    <a:pt x="12410" y="25339"/>
                  </a:cubicBezTo>
                  <a:cubicBezTo>
                    <a:pt x="11075" y="24372"/>
                    <a:pt x="10041" y="23071"/>
                    <a:pt x="9408" y="21570"/>
                  </a:cubicBezTo>
                  <a:cubicBezTo>
                    <a:pt x="9308" y="21336"/>
                    <a:pt x="9207" y="21103"/>
                    <a:pt x="9141" y="20869"/>
                  </a:cubicBezTo>
                  <a:cubicBezTo>
                    <a:pt x="8740" y="19902"/>
                    <a:pt x="8374" y="18868"/>
                    <a:pt x="7473" y="18301"/>
                  </a:cubicBezTo>
                  <a:cubicBezTo>
                    <a:pt x="7048" y="18028"/>
                    <a:pt x="6575" y="17908"/>
                    <a:pt x="6095" y="17908"/>
                  </a:cubicBezTo>
                  <a:cubicBezTo>
                    <a:pt x="4991" y="17908"/>
                    <a:pt x="3854" y="18541"/>
                    <a:pt x="3203" y="19402"/>
                  </a:cubicBezTo>
                  <a:cubicBezTo>
                    <a:pt x="2469" y="20402"/>
                    <a:pt x="2269" y="21670"/>
                    <a:pt x="2102" y="22904"/>
                  </a:cubicBezTo>
                  <a:cubicBezTo>
                    <a:pt x="2069" y="23204"/>
                    <a:pt x="2036" y="23505"/>
                    <a:pt x="1969" y="23771"/>
                  </a:cubicBezTo>
                  <a:cubicBezTo>
                    <a:pt x="1" y="35246"/>
                    <a:pt x="2069" y="44119"/>
                    <a:pt x="7940" y="49490"/>
                  </a:cubicBezTo>
                  <a:lnTo>
                    <a:pt x="8007" y="49523"/>
                  </a:lnTo>
                  <a:cubicBezTo>
                    <a:pt x="10650" y="50926"/>
                    <a:pt x="13612" y="51659"/>
                    <a:pt x="16613" y="51659"/>
                  </a:cubicBezTo>
                  <a:cubicBezTo>
                    <a:pt x="16679" y="51659"/>
                    <a:pt x="16746" y="51659"/>
                    <a:pt x="16813" y="51658"/>
                  </a:cubicBezTo>
                  <a:cubicBezTo>
                    <a:pt x="18614" y="51658"/>
                    <a:pt x="20415" y="51491"/>
                    <a:pt x="22183" y="51158"/>
                  </a:cubicBezTo>
                  <a:cubicBezTo>
                    <a:pt x="27287" y="50124"/>
                    <a:pt x="31957" y="47722"/>
                    <a:pt x="35826" y="44253"/>
                  </a:cubicBezTo>
                  <a:cubicBezTo>
                    <a:pt x="36994" y="43319"/>
                    <a:pt x="37928" y="42151"/>
                    <a:pt x="38662" y="40817"/>
                  </a:cubicBezTo>
                  <a:cubicBezTo>
                    <a:pt x="39362" y="39449"/>
                    <a:pt x="39396" y="37815"/>
                    <a:pt x="38695" y="36414"/>
                  </a:cubicBezTo>
                  <a:cubicBezTo>
                    <a:pt x="37807" y="34814"/>
                    <a:pt x="35952" y="34162"/>
                    <a:pt x="34175" y="34162"/>
                  </a:cubicBezTo>
                  <a:cubicBezTo>
                    <a:pt x="33618" y="34162"/>
                    <a:pt x="33068" y="34226"/>
                    <a:pt x="32557" y="34346"/>
                  </a:cubicBezTo>
                  <a:cubicBezTo>
                    <a:pt x="32157" y="34412"/>
                    <a:pt x="31757" y="34546"/>
                    <a:pt x="31390" y="34646"/>
                  </a:cubicBezTo>
                  <a:cubicBezTo>
                    <a:pt x="30656" y="34879"/>
                    <a:pt x="29889" y="35046"/>
                    <a:pt x="29122" y="35113"/>
                  </a:cubicBezTo>
                  <a:cubicBezTo>
                    <a:pt x="29085" y="35114"/>
                    <a:pt x="29048" y="35115"/>
                    <a:pt x="29011" y="35115"/>
                  </a:cubicBezTo>
                  <a:cubicBezTo>
                    <a:pt x="27996" y="35115"/>
                    <a:pt x="26774" y="34676"/>
                    <a:pt x="26420" y="33678"/>
                  </a:cubicBezTo>
                  <a:cubicBezTo>
                    <a:pt x="26053" y="32611"/>
                    <a:pt x="26787" y="31444"/>
                    <a:pt x="27687" y="30876"/>
                  </a:cubicBezTo>
                  <a:cubicBezTo>
                    <a:pt x="28555" y="30376"/>
                    <a:pt x="29555" y="30076"/>
                    <a:pt x="30556" y="29909"/>
                  </a:cubicBezTo>
                  <a:lnTo>
                    <a:pt x="30956" y="29842"/>
                  </a:lnTo>
                  <a:cubicBezTo>
                    <a:pt x="34225" y="29142"/>
                    <a:pt x="37361" y="27874"/>
                    <a:pt x="40196" y="26140"/>
                  </a:cubicBezTo>
                  <a:cubicBezTo>
                    <a:pt x="41130" y="25539"/>
                    <a:pt x="43298" y="23972"/>
                    <a:pt x="42798" y="22003"/>
                  </a:cubicBezTo>
                  <a:cubicBezTo>
                    <a:pt x="42431" y="20502"/>
                    <a:pt x="40730" y="19902"/>
                    <a:pt x="39996" y="19735"/>
                  </a:cubicBezTo>
                  <a:cubicBezTo>
                    <a:pt x="39629" y="19635"/>
                    <a:pt x="39196" y="19535"/>
                    <a:pt x="38795" y="19468"/>
                  </a:cubicBezTo>
                  <a:cubicBezTo>
                    <a:pt x="38028" y="19368"/>
                    <a:pt x="37294" y="19168"/>
                    <a:pt x="36594" y="18868"/>
                  </a:cubicBezTo>
                  <a:cubicBezTo>
                    <a:pt x="36127" y="18634"/>
                    <a:pt x="35760" y="18301"/>
                    <a:pt x="35493" y="17867"/>
                  </a:cubicBezTo>
                  <a:cubicBezTo>
                    <a:pt x="35259" y="17500"/>
                    <a:pt x="35193" y="17033"/>
                    <a:pt x="35393" y="16633"/>
                  </a:cubicBezTo>
                  <a:cubicBezTo>
                    <a:pt x="35693" y="16166"/>
                    <a:pt x="36127" y="15832"/>
                    <a:pt x="36627" y="15632"/>
                  </a:cubicBezTo>
                  <a:cubicBezTo>
                    <a:pt x="39529" y="14131"/>
                    <a:pt x="42198" y="12230"/>
                    <a:pt x="44566" y="9995"/>
                  </a:cubicBezTo>
                  <a:cubicBezTo>
                    <a:pt x="46734" y="7893"/>
                    <a:pt x="47702" y="5992"/>
                    <a:pt x="47468" y="4191"/>
                  </a:cubicBezTo>
                  <a:cubicBezTo>
                    <a:pt x="47201" y="2022"/>
                    <a:pt x="45133" y="221"/>
                    <a:pt x="42731" y="21"/>
                  </a:cubicBezTo>
                  <a:cubicBezTo>
                    <a:pt x="42561" y="7"/>
                    <a:pt x="42389" y="0"/>
                    <a:pt x="422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051;p76">
              <a:extLst>
                <a:ext uri="{FF2B5EF4-FFF2-40B4-BE49-F238E27FC236}">
                  <a16:creationId xmlns:a16="http://schemas.microsoft.com/office/drawing/2014/main" id="{D70B16A0-0C51-CB04-6B8C-4F59FB6D64FE}"/>
                </a:ext>
              </a:extLst>
            </p:cNvPr>
            <p:cNvSpPr/>
            <p:nvPr/>
          </p:nvSpPr>
          <p:spPr>
            <a:xfrm>
              <a:off x="4705200" y="2472200"/>
              <a:ext cx="917350" cy="1280125"/>
            </a:xfrm>
            <a:custGeom>
              <a:avLst/>
              <a:gdLst/>
              <a:ahLst/>
              <a:cxnLst/>
              <a:rect l="l" t="t" r="r" b="b"/>
              <a:pathLst>
                <a:path w="36694" h="51205" extrusionOk="0">
                  <a:moveTo>
                    <a:pt x="36693" y="1"/>
                  </a:moveTo>
                  <a:lnTo>
                    <a:pt x="36526" y="101"/>
                  </a:lnTo>
                  <a:lnTo>
                    <a:pt x="36026" y="435"/>
                  </a:lnTo>
                  <a:cubicBezTo>
                    <a:pt x="35559" y="701"/>
                    <a:pt x="34892" y="1102"/>
                    <a:pt x="34058" y="1669"/>
                  </a:cubicBezTo>
                  <a:cubicBezTo>
                    <a:pt x="31723" y="3270"/>
                    <a:pt x="29488" y="5005"/>
                    <a:pt x="27420" y="6939"/>
                  </a:cubicBezTo>
                  <a:cubicBezTo>
                    <a:pt x="26086" y="8173"/>
                    <a:pt x="24718" y="9574"/>
                    <a:pt x="23250" y="11076"/>
                  </a:cubicBezTo>
                  <a:cubicBezTo>
                    <a:pt x="21816" y="12610"/>
                    <a:pt x="20248" y="14245"/>
                    <a:pt x="18714" y="16046"/>
                  </a:cubicBezTo>
                  <a:cubicBezTo>
                    <a:pt x="17046" y="17914"/>
                    <a:pt x="15511" y="19849"/>
                    <a:pt x="14077" y="21883"/>
                  </a:cubicBezTo>
                  <a:cubicBezTo>
                    <a:pt x="13343" y="22951"/>
                    <a:pt x="12676" y="24085"/>
                    <a:pt x="11976" y="25219"/>
                  </a:cubicBezTo>
                  <a:lnTo>
                    <a:pt x="9874" y="28688"/>
                  </a:lnTo>
                  <a:cubicBezTo>
                    <a:pt x="7206" y="33058"/>
                    <a:pt x="4737" y="37595"/>
                    <a:pt x="2569" y="42265"/>
                  </a:cubicBezTo>
                  <a:cubicBezTo>
                    <a:pt x="634" y="46568"/>
                    <a:pt x="834" y="47668"/>
                    <a:pt x="0" y="51171"/>
                  </a:cubicBezTo>
                  <a:lnTo>
                    <a:pt x="201" y="51204"/>
                  </a:lnTo>
                  <a:cubicBezTo>
                    <a:pt x="1034" y="47702"/>
                    <a:pt x="834" y="46668"/>
                    <a:pt x="2802" y="42331"/>
                  </a:cubicBezTo>
                  <a:cubicBezTo>
                    <a:pt x="4971" y="37695"/>
                    <a:pt x="7406" y="33158"/>
                    <a:pt x="10108" y="28788"/>
                  </a:cubicBezTo>
                  <a:lnTo>
                    <a:pt x="12176" y="25319"/>
                  </a:lnTo>
                  <a:cubicBezTo>
                    <a:pt x="12876" y="24185"/>
                    <a:pt x="13543" y="23084"/>
                    <a:pt x="14277" y="22017"/>
                  </a:cubicBezTo>
                  <a:cubicBezTo>
                    <a:pt x="15678" y="19982"/>
                    <a:pt x="17213" y="18047"/>
                    <a:pt x="18847" y="16179"/>
                  </a:cubicBezTo>
                  <a:cubicBezTo>
                    <a:pt x="20415" y="14411"/>
                    <a:pt x="21949" y="12743"/>
                    <a:pt x="23384" y="11209"/>
                  </a:cubicBezTo>
                  <a:cubicBezTo>
                    <a:pt x="24851" y="9708"/>
                    <a:pt x="26219" y="8307"/>
                    <a:pt x="27520" y="7073"/>
                  </a:cubicBezTo>
                  <a:cubicBezTo>
                    <a:pt x="29588" y="5138"/>
                    <a:pt x="31790" y="3370"/>
                    <a:pt x="34125" y="1736"/>
                  </a:cubicBezTo>
                  <a:cubicBezTo>
                    <a:pt x="34925" y="1168"/>
                    <a:pt x="35592" y="768"/>
                    <a:pt x="36026" y="468"/>
                  </a:cubicBezTo>
                  <a:lnTo>
                    <a:pt x="36526" y="134"/>
                  </a:lnTo>
                  <a:cubicBezTo>
                    <a:pt x="36593" y="101"/>
                    <a:pt x="36660" y="68"/>
                    <a:pt x="3669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3052;p76">
              <a:extLst>
                <a:ext uri="{FF2B5EF4-FFF2-40B4-BE49-F238E27FC236}">
                  <a16:creationId xmlns:a16="http://schemas.microsoft.com/office/drawing/2014/main" id="{74AFF35A-891D-9EEB-B172-8B36C69D88CE}"/>
                </a:ext>
              </a:extLst>
            </p:cNvPr>
            <p:cNvSpPr/>
            <p:nvPr/>
          </p:nvSpPr>
          <p:spPr>
            <a:xfrm>
              <a:off x="5057125" y="2603975"/>
              <a:ext cx="10850" cy="415325"/>
            </a:xfrm>
            <a:custGeom>
              <a:avLst/>
              <a:gdLst/>
              <a:ahLst/>
              <a:cxnLst/>
              <a:rect l="l" t="t" r="r" b="b"/>
              <a:pathLst>
                <a:path w="434" h="16613" extrusionOk="0">
                  <a:moveTo>
                    <a:pt x="134" y="0"/>
                  </a:moveTo>
                  <a:cubicBezTo>
                    <a:pt x="100" y="201"/>
                    <a:pt x="100" y="434"/>
                    <a:pt x="134" y="634"/>
                  </a:cubicBezTo>
                  <a:cubicBezTo>
                    <a:pt x="167" y="1068"/>
                    <a:pt x="200" y="1668"/>
                    <a:pt x="200" y="2435"/>
                  </a:cubicBezTo>
                  <a:cubicBezTo>
                    <a:pt x="234" y="3937"/>
                    <a:pt x="200" y="6005"/>
                    <a:pt x="134" y="8306"/>
                  </a:cubicBezTo>
                  <a:cubicBezTo>
                    <a:pt x="67" y="10608"/>
                    <a:pt x="0" y="12676"/>
                    <a:pt x="0" y="14177"/>
                  </a:cubicBezTo>
                  <a:cubicBezTo>
                    <a:pt x="0" y="14944"/>
                    <a:pt x="33" y="15545"/>
                    <a:pt x="33" y="15979"/>
                  </a:cubicBezTo>
                  <a:cubicBezTo>
                    <a:pt x="33" y="16179"/>
                    <a:pt x="33" y="16412"/>
                    <a:pt x="100" y="16612"/>
                  </a:cubicBezTo>
                  <a:cubicBezTo>
                    <a:pt x="100" y="16412"/>
                    <a:pt x="134" y="16179"/>
                    <a:pt x="134" y="15979"/>
                  </a:cubicBezTo>
                  <a:cubicBezTo>
                    <a:pt x="134" y="15512"/>
                    <a:pt x="167" y="14911"/>
                    <a:pt x="167" y="14177"/>
                  </a:cubicBezTo>
                  <a:cubicBezTo>
                    <a:pt x="200" y="12643"/>
                    <a:pt x="267" y="10608"/>
                    <a:pt x="367" y="8306"/>
                  </a:cubicBezTo>
                  <a:cubicBezTo>
                    <a:pt x="434" y="6005"/>
                    <a:pt x="434" y="3937"/>
                    <a:pt x="367" y="2435"/>
                  </a:cubicBezTo>
                  <a:cubicBezTo>
                    <a:pt x="334" y="1668"/>
                    <a:pt x="267" y="1068"/>
                    <a:pt x="234" y="634"/>
                  </a:cubicBezTo>
                  <a:cubicBezTo>
                    <a:pt x="200" y="434"/>
                    <a:pt x="167" y="201"/>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3053;p76">
              <a:extLst>
                <a:ext uri="{FF2B5EF4-FFF2-40B4-BE49-F238E27FC236}">
                  <a16:creationId xmlns:a16="http://schemas.microsoft.com/office/drawing/2014/main" id="{5655FF3B-85BD-1556-8F38-DF514EE117EE}"/>
                </a:ext>
              </a:extLst>
            </p:cNvPr>
            <p:cNvSpPr/>
            <p:nvPr/>
          </p:nvSpPr>
          <p:spPr>
            <a:xfrm>
              <a:off x="5059625" y="2987575"/>
              <a:ext cx="495375" cy="31725"/>
            </a:xfrm>
            <a:custGeom>
              <a:avLst/>
              <a:gdLst/>
              <a:ahLst/>
              <a:cxnLst/>
              <a:rect l="l" t="t" r="r" b="b"/>
              <a:pathLst>
                <a:path w="19815" h="1269" extrusionOk="0">
                  <a:moveTo>
                    <a:pt x="13743" y="1"/>
                  </a:moveTo>
                  <a:cubicBezTo>
                    <a:pt x="12551" y="1"/>
                    <a:pt x="11242" y="34"/>
                    <a:pt x="9874" y="101"/>
                  </a:cubicBezTo>
                  <a:cubicBezTo>
                    <a:pt x="7105" y="234"/>
                    <a:pt x="4637" y="468"/>
                    <a:pt x="2869" y="735"/>
                  </a:cubicBezTo>
                  <a:cubicBezTo>
                    <a:pt x="1968" y="868"/>
                    <a:pt x="1234" y="1001"/>
                    <a:pt x="734" y="1102"/>
                  </a:cubicBezTo>
                  <a:lnTo>
                    <a:pt x="167" y="1202"/>
                  </a:lnTo>
                  <a:cubicBezTo>
                    <a:pt x="100" y="1235"/>
                    <a:pt x="34" y="1235"/>
                    <a:pt x="0" y="1268"/>
                  </a:cubicBezTo>
                  <a:lnTo>
                    <a:pt x="200" y="1268"/>
                  </a:lnTo>
                  <a:lnTo>
                    <a:pt x="767" y="1168"/>
                  </a:lnTo>
                  <a:cubicBezTo>
                    <a:pt x="1268" y="1102"/>
                    <a:pt x="1968" y="1001"/>
                    <a:pt x="2869" y="901"/>
                  </a:cubicBezTo>
                  <a:cubicBezTo>
                    <a:pt x="4670" y="701"/>
                    <a:pt x="7139" y="468"/>
                    <a:pt x="9874" y="334"/>
                  </a:cubicBezTo>
                  <a:cubicBezTo>
                    <a:pt x="11697" y="245"/>
                    <a:pt x="13417" y="216"/>
                    <a:pt x="14895" y="216"/>
                  </a:cubicBezTo>
                  <a:cubicBezTo>
                    <a:pt x="15634" y="216"/>
                    <a:pt x="16312" y="223"/>
                    <a:pt x="16912" y="234"/>
                  </a:cubicBezTo>
                  <a:cubicBezTo>
                    <a:pt x="17813" y="268"/>
                    <a:pt x="18513" y="301"/>
                    <a:pt x="19014" y="334"/>
                  </a:cubicBezTo>
                  <a:lnTo>
                    <a:pt x="19614" y="368"/>
                  </a:lnTo>
                  <a:lnTo>
                    <a:pt x="19814" y="368"/>
                  </a:lnTo>
                  <a:cubicBezTo>
                    <a:pt x="19748" y="334"/>
                    <a:pt x="19681" y="334"/>
                    <a:pt x="19614" y="334"/>
                  </a:cubicBezTo>
                  <a:lnTo>
                    <a:pt x="19047" y="234"/>
                  </a:lnTo>
                  <a:cubicBezTo>
                    <a:pt x="18547" y="201"/>
                    <a:pt x="17813" y="134"/>
                    <a:pt x="16912" y="101"/>
                  </a:cubicBezTo>
                  <a:cubicBezTo>
                    <a:pt x="16012" y="34"/>
                    <a:pt x="14936" y="1"/>
                    <a:pt x="137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54;p76">
              <a:extLst>
                <a:ext uri="{FF2B5EF4-FFF2-40B4-BE49-F238E27FC236}">
                  <a16:creationId xmlns:a16="http://schemas.microsoft.com/office/drawing/2014/main" id="{B9815932-5910-E6D9-3107-30C8BFB354C3}"/>
                </a:ext>
              </a:extLst>
            </p:cNvPr>
            <p:cNvSpPr/>
            <p:nvPr/>
          </p:nvSpPr>
          <p:spPr>
            <a:xfrm>
              <a:off x="4615975" y="2878325"/>
              <a:ext cx="160125" cy="642150"/>
            </a:xfrm>
            <a:custGeom>
              <a:avLst/>
              <a:gdLst/>
              <a:ahLst/>
              <a:cxnLst/>
              <a:rect l="l" t="t" r="r" b="b"/>
              <a:pathLst>
                <a:path w="6405" h="25686" extrusionOk="0">
                  <a:moveTo>
                    <a:pt x="0" y="1"/>
                  </a:moveTo>
                  <a:cubicBezTo>
                    <a:pt x="0" y="68"/>
                    <a:pt x="34" y="168"/>
                    <a:pt x="67" y="268"/>
                  </a:cubicBezTo>
                  <a:lnTo>
                    <a:pt x="234" y="1002"/>
                  </a:lnTo>
                  <a:cubicBezTo>
                    <a:pt x="434" y="1669"/>
                    <a:pt x="667" y="2603"/>
                    <a:pt x="968" y="3737"/>
                  </a:cubicBezTo>
                  <a:cubicBezTo>
                    <a:pt x="1535" y="6072"/>
                    <a:pt x="2302" y="9308"/>
                    <a:pt x="3102" y="12877"/>
                  </a:cubicBezTo>
                  <a:cubicBezTo>
                    <a:pt x="3903" y="16446"/>
                    <a:pt x="4670" y="19648"/>
                    <a:pt x="5304" y="21983"/>
                  </a:cubicBezTo>
                  <a:cubicBezTo>
                    <a:pt x="5604" y="23151"/>
                    <a:pt x="5871" y="24085"/>
                    <a:pt x="6071" y="24719"/>
                  </a:cubicBezTo>
                  <a:cubicBezTo>
                    <a:pt x="6171" y="25019"/>
                    <a:pt x="6238" y="25252"/>
                    <a:pt x="6305" y="25452"/>
                  </a:cubicBezTo>
                  <a:cubicBezTo>
                    <a:pt x="6338" y="25519"/>
                    <a:pt x="6371" y="25619"/>
                    <a:pt x="6405" y="25686"/>
                  </a:cubicBezTo>
                  <a:cubicBezTo>
                    <a:pt x="6405" y="25619"/>
                    <a:pt x="6371" y="25519"/>
                    <a:pt x="6371" y="25419"/>
                  </a:cubicBezTo>
                  <a:lnTo>
                    <a:pt x="6171" y="24685"/>
                  </a:lnTo>
                  <a:cubicBezTo>
                    <a:pt x="6004" y="24018"/>
                    <a:pt x="5738" y="23084"/>
                    <a:pt x="5471" y="21950"/>
                  </a:cubicBezTo>
                  <a:cubicBezTo>
                    <a:pt x="4870" y="19615"/>
                    <a:pt x="4136" y="16379"/>
                    <a:pt x="3303" y="12810"/>
                  </a:cubicBezTo>
                  <a:cubicBezTo>
                    <a:pt x="2502" y="9241"/>
                    <a:pt x="1735" y="6039"/>
                    <a:pt x="1101" y="3704"/>
                  </a:cubicBezTo>
                  <a:cubicBezTo>
                    <a:pt x="801" y="2536"/>
                    <a:pt x="534" y="1602"/>
                    <a:pt x="334" y="968"/>
                  </a:cubicBezTo>
                  <a:cubicBezTo>
                    <a:pt x="234" y="668"/>
                    <a:pt x="167" y="435"/>
                    <a:pt x="100" y="234"/>
                  </a:cubicBezTo>
                  <a:cubicBezTo>
                    <a:pt x="67" y="134"/>
                    <a:pt x="34" y="68"/>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055;p76">
              <a:extLst>
                <a:ext uri="{FF2B5EF4-FFF2-40B4-BE49-F238E27FC236}">
                  <a16:creationId xmlns:a16="http://schemas.microsoft.com/office/drawing/2014/main" id="{38871108-CAC0-CB33-16D8-BBF6877D4B8C}"/>
                </a:ext>
              </a:extLst>
            </p:cNvPr>
            <p:cNvSpPr/>
            <p:nvPr/>
          </p:nvSpPr>
          <p:spPr>
            <a:xfrm>
              <a:off x="4776075" y="3404550"/>
              <a:ext cx="670500" cy="115925"/>
            </a:xfrm>
            <a:custGeom>
              <a:avLst/>
              <a:gdLst/>
              <a:ahLst/>
              <a:cxnLst/>
              <a:rect l="l" t="t" r="r" b="b"/>
              <a:pathLst>
                <a:path w="26820" h="4637" extrusionOk="0">
                  <a:moveTo>
                    <a:pt x="26820" y="0"/>
                  </a:moveTo>
                  <a:cubicBezTo>
                    <a:pt x="26720" y="0"/>
                    <a:pt x="26620" y="0"/>
                    <a:pt x="26553" y="34"/>
                  </a:cubicBezTo>
                  <a:lnTo>
                    <a:pt x="25752" y="134"/>
                  </a:lnTo>
                  <a:cubicBezTo>
                    <a:pt x="25052" y="200"/>
                    <a:pt x="24085" y="334"/>
                    <a:pt x="22884" y="534"/>
                  </a:cubicBezTo>
                  <a:cubicBezTo>
                    <a:pt x="20415" y="934"/>
                    <a:pt x="17080" y="1501"/>
                    <a:pt x="13377" y="2202"/>
                  </a:cubicBezTo>
                  <a:cubicBezTo>
                    <a:pt x="9708" y="2902"/>
                    <a:pt x="6339" y="3536"/>
                    <a:pt x="3937" y="3936"/>
                  </a:cubicBezTo>
                  <a:lnTo>
                    <a:pt x="1068" y="4437"/>
                  </a:lnTo>
                  <a:lnTo>
                    <a:pt x="268" y="4570"/>
                  </a:lnTo>
                  <a:cubicBezTo>
                    <a:pt x="168" y="4604"/>
                    <a:pt x="101" y="4604"/>
                    <a:pt x="1" y="4637"/>
                  </a:cubicBezTo>
                  <a:lnTo>
                    <a:pt x="268" y="4637"/>
                  </a:lnTo>
                  <a:lnTo>
                    <a:pt x="1068" y="4537"/>
                  </a:lnTo>
                  <a:cubicBezTo>
                    <a:pt x="1769" y="4437"/>
                    <a:pt x="2736" y="4303"/>
                    <a:pt x="3970" y="4103"/>
                  </a:cubicBezTo>
                  <a:cubicBezTo>
                    <a:pt x="6405" y="3736"/>
                    <a:pt x="9741" y="3136"/>
                    <a:pt x="13444" y="2435"/>
                  </a:cubicBezTo>
                  <a:cubicBezTo>
                    <a:pt x="17113" y="1735"/>
                    <a:pt x="20482" y="1134"/>
                    <a:pt x="22884" y="701"/>
                  </a:cubicBezTo>
                  <a:lnTo>
                    <a:pt x="25752" y="200"/>
                  </a:lnTo>
                  <a:lnTo>
                    <a:pt x="26553" y="67"/>
                  </a:lnTo>
                  <a:cubicBezTo>
                    <a:pt x="26653" y="67"/>
                    <a:pt x="26720" y="34"/>
                    <a:pt x="268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056;p76">
              <a:extLst>
                <a:ext uri="{FF2B5EF4-FFF2-40B4-BE49-F238E27FC236}">
                  <a16:creationId xmlns:a16="http://schemas.microsoft.com/office/drawing/2014/main" id="{ED44B1E9-A537-4563-E7BD-D42E4EBDD8DB}"/>
                </a:ext>
              </a:extLst>
            </p:cNvPr>
            <p:cNvSpPr/>
            <p:nvPr/>
          </p:nvSpPr>
          <p:spPr>
            <a:xfrm>
              <a:off x="2659575" y="707600"/>
              <a:ext cx="2116525" cy="4311475"/>
            </a:xfrm>
            <a:custGeom>
              <a:avLst/>
              <a:gdLst/>
              <a:ahLst/>
              <a:cxnLst/>
              <a:rect l="l" t="t" r="r" b="b"/>
              <a:pathLst>
                <a:path w="84661" h="172459" extrusionOk="0">
                  <a:moveTo>
                    <a:pt x="13348" y="1"/>
                  </a:moveTo>
                  <a:cubicBezTo>
                    <a:pt x="6371" y="1"/>
                    <a:pt x="667" y="5659"/>
                    <a:pt x="634" y="12677"/>
                  </a:cubicBezTo>
                  <a:lnTo>
                    <a:pt x="34" y="159382"/>
                  </a:lnTo>
                  <a:cubicBezTo>
                    <a:pt x="0" y="166420"/>
                    <a:pt x="5671" y="172158"/>
                    <a:pt x="12676" y="172191"/>
                  </a:cubicBezTo>
                  <a:lnTo>
                    <a:pt x="71218" y="172458"/>
                  </a:lnTo>
                  <a:cubicBezTo>
                    <a:pt x="71238" y="172458"/>
                    <a:pt x="71259" y="172458"/>
                    <a:pt x="71280" y="172458"/>
                  </a:cubicBezTo>
                  <a:cubicBezTo>
                    <a:pt x="78290" y="172458"/>
                    <a:pt x="83994" y="166800"/>
                    <a:pt x="84027" y="159782"/>
                  </a:cubicBezTo>
                  <a:lnTo>
                    <a:pt x="84627" y="13044"/>
                  </a:lnTo>
                  <a:cubicBezTo>
                    <a:pt x="84661" y="6005"/>
                    <a:pt x="78990" y="301"/>
                    <a:pt x="71952" y="268"/>
                  </a:cubicBezTo>
                  <a:lnTo>
                    <a:pt x="13410" y="1"/>
                  </a:lnTo>
                  <a:cubicBezTo>
                    <a:pt x="13389" y="1"/>
                    <a:pt x="13369" y="1"/>
                    <a:pt x="133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057;p76">
              <a:extLst>
                <a:ext uri="{FF2B5EF4-FFF2-40B4-BE49-F238E27FC236}">
                  <a16:creationId xmlns:a16="http://schemas.microsoft.com/office/drawing/2014/main" id="{88FA5F19-1CA5-9CCC-4522-4853BE4A0E29}"/>
                </a:ext>
              </a:extLst>
            </p:cNvPr>
            <p:cNvSpPr/>
            <p:nvPr/>
          </p:nvSpPr>
          <p:spPr>
            <a:xfrm>
              <a:off x="2756300" y="834375"/>
              <a:ext cx="1923075" cy="4032925"/>
            </a:xfrm>
            <a:custGeom>
              <a:avLst/>
              <a:gdLst/>
              <a:ahLst/>
              <a:cxnLst/>
              <a:rect l="l" t="t" r="r" b="b"/>
              <a:pathLst>
                <a:path w="76923" h="161317" extrusionOk="0">
                  <a:moveTo>
                    <a:pt x="9513" y="0"/>
                  </a:moveTo>
                  <a:cubicBezTo>
                    <a:pt x="4604" y="0"/>
                    <a:pt x="634" y="3990"/>
                    <a:pt x="601" y="8873"/>
                  </a:cubicBezTo>
                  <a:lnTo>
                    <a:pt x="1" y="152109"/>
                  </a:lnTo>
                  <a:cubicBezTo>
                    <a:pt x="1" y="157013"/>
                    <a:pt x="3970" y="161049"/>
                    <a:pt x="8907" y="161049"/>
                  </a:cubicBezTo>
                  <a:lnTo>
                    <a:pt x="67315" y="161316"/>
                  </a:lnTo>
                  <a:cubicBezTo>
                    <a:pt x="67336" y="161316"/>
                    <a:pt x="67356" y="161316"/>
                    <a:pt x="67377" y="161316"/>
                  </a:cubicBezTo>
                  <a:cubicBezTo>
                    <a:pt x="72253" y="161316"/>
                    <a:pt x="76255" y="157359"/>
                    <a:pt x="76255" y="152443"/>
                  </a:cubicBezTo>
                  <a:lnTo>
                    <a:pt x="76889" y="9240"/>
                  </a:lnTo>
                  <a:cubicBezTo>
                    <a:pt x="76922" y="4303"/>
                    <a:pt x="72919" y="267"/>
                    <a:pt x="67983" y="234"/>
                  </a:cubicBezTo>
                  <a:lnTo>
                    <a:pt x="56641" y="201"/>
                  </a:lnTo>
                  <a:cubicBezTo>
                    <a:pt x="55107" y="234"/>
                    <a:pt x="53839" y="1501"/>
                    <a:pt x="53873" y="3069"/>
                  </a:cubicBezTo>
                  <a:lnTo>
                    <a:pt x="53873" y="5104"/>
                  </a:lnTo>
                  <a:cubicBezTo>
                    <a:pt x="53906" y="6672"/>
                    <a:pt x="52672" y="7939"/>
                    <a:pt x="51104" y="7973"/>
                  </a:cubicBezTo>
                  <a:lnTo>
                    <a:pt x="28988" y="7873"/>
                  </a:lnTo>
                  <a:cubicBezTo>
                    <a:pt x="27420" y="7839"/>
                    <a:pt x="26219" y="6538"/>
                    <a:pt x="26253" y="5004"/>
                  </a:cubicBezTo>
                  <a:lnTo>
                    <a:pt x="26253" y="2936"/>
                  </a:lnTo>
                  <a:cubicBezTo>
                    <a:pt x="26286" y="1368"/>
                    <a:pt x="25052" y="67"/>
                    <a:pt x="23518" y="34"/>
                  </a:cubicBezTo>
                  <a:lnTo>
                    <a:pt x="19515" y="34"/>
                  </a:lnTo>
                  <a:lnTo>
                    <a:pt x="9574" y="0"/>
                  </a:lnTo>
                  <a:cubicBezTo>
                    <a:pt x="9554" y="0"/>
                    <a:pt x="9533" y="0"/>
                    <a:pt x="951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058;p76">
              <a:extLst>
                <a:ext uri="{FF2B5EF4-FFF2-40B4-BE49-F238E27FC236}">
                  <a16:creationId xmlns:a16="http://schemas.microsoft.com/office/drawing/2014/main" id="{A689B2FE-1D64-5DC8-2D4F-3392A6CF65F2}"/>
                </a:ext>
              </a:extLst>
            </p:cNvPr>
            <p:cNvSpPr/>
            <p:nvPr/>
          </p:nvSpPr>
          <p:spPr>
            <a:xfrm>
              <a:off x="3584400" y="4548700"/>
              <a:ext cx="70075" cy="60375"/>
            </a:xfrm>
            <a:custGeom>
              <a:avLst/>
              <a:gdLst/>
              <a:ahLst/>
              <a:cxnLst/>
              <a:rect l="l" t="t" r="r" b="b"/>
              <a:pathLst>
                <a:path w="2803" h="2415" extrusionOk="0">
                  <a:moveTo>
                    <a:pt x="1602" y="0"/>
                  </a:moveTo>
                  <a:cubicBezTo>
                    <a:pt x="534" y="0"/>
                    <a:pt x="0" y="1268"/>
                    <a:pt x="734" y="2035"/>
                  </a:cubicBezTo>
                  <a:cubicBezTo>
                    <a:pt x="984" y="2297"/>
                    <a:pt x="1300" y="2415"/>
                    <a:pt x="1609" y="2415"/>
                  </a:cubicBezTo>
                  <a:cubicBezTo>
                    <a:pt x="2207" y="2415"/>
                    <a:pt x="2780" y="1972"/>
                    <a:pt x="2802" y="1268"/>
                  </a:cubicBezTo>
                  <a:cubicBezTo>
                    <a:pt x="2802" y="568"/>
                    <a:pt x="2269" y="34"/>
                    <a:pt x="16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059;p76">
              <a:extLst>
                <a:ext uri="{FF2B5EF4-FFF2-40B4-BE49-F238E27FC236}">
                  <a16:creationId xmlns:a16="http://schemas.microsoft.com/office/drawing/2014/main" id="{F4C96824-0A8D-19CD-F468-382D9E288D99}"/>
                </a:ext>
              </a:extLst>
            </p:cNvPr>
            <p:cNvSpPr/>
            <p:nvPr/>
          </p:nvSpPr>
          <p:spPr>
            <a:xfrm>
              <a:off x="3676975" y="4549525"/>
              <a:ext cx="70900" cy="60175"/>
            </a:xfrm>
            <a:custGeom>
              <a:avLst/>
              <a:gdLst/>
              <a:ahLst/>
              <a:cxnLst/>
              <a:rect l="l" t="t" r="r" b="b"/>
              <a:pathLst>
                <a:path w="2836" h="2407" extrusionOk="0">
                  <a:moveTo>
                    <a:pt x="1635" y="1"/>
                  </a:moveTo>
                  <a:cubicBezTo>
                    <a:pt x="567" y="1"/>
                    <a:pt x="0" y="1268"/>
                    <a:pt x="734" y="2036"/>
                  </a:cubicBezTo>
                  <a:cubicBezTo>
                    <a:pt x="990" y="2291"/>
                    <a:pt x="1301" y="2406"/>
                    <a:pt x="1605" y="2406"/>
                  </a:cubicBezTo>
                  <a:cubicBezTo>
                    <a:pt x="2213" y="2406"/>
                    <a:pt x="2791" y="1947"/>
                    <a:pt x="2835" y="1235"/>
                  </a:cubicBezTo>
                  <a:cubicBezTo>
                    <a:pt x="2835" y="568"/>
                    <a:pt x="2302" y="1"/>
                    <a:pt x="16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060;p76">
              <a:extLst>
                <a:ext uri="{FF2B5EF4-FFF2-40B4-BE49-F238E27FC236}">
                  <a16:creationId xmlns:a16="http://schemas.microsoft.com/office/drawing/2014/main" id="{6C154708-B23F-52FC-61C8-A353B026FF2F}"/>
                </a:ext>
              </a:extLst>
            </p:cNvPr>
            <p:cNvSpPr/>
            <p:nvPr/>
          </p:nvSpPr>
          <p:spPr>
            <a:xfrm>
              <a:off x="3770375" y="4549525"/>
              <a:ext cx="70900" cy="60400"/>
            </a:xfrm>
            <a:custGeom>
              <a:avLst/>
              <a:gdLst/>
              <a:ahLst/>
              <a:cxnLst/>
              <a:rect l="l" t="t" r="r" b="b"/>
              <a:pathLst>
                <a:path w="2836" h="2416" extrusionOk="0">
                  <a:moveTo>
                    <a:pt x="1635" y="1"/>
                  </a:moveTo>
                  <a:cubicBezTo>
                    <a:pt x="567" y="1"/>
                    <a:pt x="0" y="1268"/>
                    <a:pt x="734" y="2036"/>
                  </a:cubicBezTo>
                  <a:cubicBezTo>
                    <a:pt x="995" y="2297"/>
                    <a:pt x="1315" y="2415"/>
                    <a:pt x="1625" y="2415"/>
                  </a:cubicBezTo>
                  <a:cubicBezTo>
                    <a:pt x="2225" y="2415"/>
                    <a:pt x="2791" y="1972"/>
                    <a:pt x="2835" y="1268"/>
                  </a:cubicBezTo>
                  <a:cubicBezTo>
                    <a:pt x="2835" y="568"/>
                    <a:pt x="2302" y="34"/>
                    <a:pt x="16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061;p76">
              <a:extLst>
                <a:ext uri="{FF2B5EF4-FFF2-40B4-BE49-F238E27FC236}">
                  <a16:creationId xmlns:a16="http://schemas.microsoft.com/office/drawing/2014/main" id="{53427461-4A7A-C9AB-8094-16C77E13BF8B}"/>
                </a:ext>
              </a:extLst>
            </p:cNvPr>
            <p:cNvSpPr/>
            <p:nvPr/>
          </p:nvSpPr>
          <p:spPr>
            <a:xfrm>
              <a:off x="4561750" y="2576450"/>
              <a:ext cx="29225" cy="23375"/>
            </a:xfrm>
            <a:custGeom>
              <a:avLst/>
              <a:gdLst/>
              <a:ahLst/>
              <a:cxnLst/>
              <a:rect l="l" t="t" r="r" b="b"/>
              <a:pathLst>
                <a:path w="1169" h="935" extrusionOk="0">
                  <a:moveTo>
                    <a:pt x="568" y="1"/>
                  </a:moveTo>
                  <a:cubicBezTo>
                    <a:pt x="1" y="34"/>
                    <a:pt x="1" y="901"/>
                    <a:pt x="568" y="935"/>
                  </a:cubicBezTo>
                  <a:cubicBezTo>
                    <a:pt x="1168" y="901"/>
                    <a:pt x="1168" y="34"/>
                    <a:pt x="5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062;p76">
              <a:extLst>
                <a:ext uri="{FF2B5EF4-FFF2-40B4-BE49-F238E27FC236}">
                  <a16:creationId xmlns:a16="http://schemas.microsoft.com/office/drawing/2014/main" id="{0BE2C40A-EA05-8B3E-E612-E38D02B9BF4E}"/>
                </a:ext>
              </a:extLst>
            </p:cNvPr>
            <p:cNvSpPr/>
            <p:nvPr/>
          </p:nvSpPr>
          <p:spPr>
            <a:xfrm>
              <a:off x="4560925" y="2655675"/>
              <a:ext cx="22550" cy="23375"/>
            </a:xfrm>
            <a:custGeom>
              <a:avLst/>
              <a:gdLst/>
              <a:ahLst/>
              <a:cxnLst/>
              <a:rect l="l" t="t" r="r" b="b"/>
              <a:pathLst>
                <a:path w="902" h="935" extrusionOk="0">
                  <a:moveTo>
                    <a:pt x="501" y="1"/>
                  </a:moveTo>
                  <a:cubicBezTo>
                    <a:pt x="234" y="1"/>
                    <a:pt x="34" y="167"/>
                    <a:pt x="34" y="434"/>
                  </a:cubicBezTo>
                  <a:cubicBezTo>
                    <a:pt x="1" y="668"/>
                    <a:pt x="134" y="901"/>
                    <a:pt x="401" y="935"/>
                  </a:cubicBezTo>
                  <a:cubicBezTo>
                    <a:pt x="634" y="935"/>
                    <a:pt x="835" y="768"/>
                    <a:pt x="868" y="534"/>
                  </a:cubicBezTo>
                  <a:cubicBezTo>
                    <a:pt x="901" y="267"/>
                    <a:pt x="734" y="34"/>
                    <a:pt x="5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063;p76">
              <a:extLst>
                <a:ext uri="{FF2B5EF4-FFF2-40B4-BE49-F238E27FC236}">
                  <a16:creationId xmlns:a16="http://schemas.microsoft.com/office/drawing/2014/main" id="{C6687A67-AEAC-295C-2FD9-5322D52C1A85}"/>
                </a:ext>
              </a:extLst>
            </p:cNvPr>
            <p:cNvSpPr/>
            <p:nvPr/>
          </p:nvSpPr>
          <p:spPr>
            <a:xfrm>
              <a:off x="4544525" y="2734050"/>
              <a:ext cx="31175" cy="23425"/>
            </a:xfrm>
            <a:custGeom>
              <a:avLst/>
              <a:gdLst/>
              <a:ahLst/>
              <a:cxnLst/>
              <a:rect l="l" t="t" r="r" b="b"/>
              <a:pathLst>
                <a:path w="1247" h="937" extrusionOk="0">
                  <a:moveTo>
                    <a:pt x="688" y="0"/>
                  </a:moveTo>
                  <a:cubicBezTo>
                    <a:pt x="150" y="0"/>
                    <a:pt x="1" y="739"/>
                    <a:pt x="523" y="935"/>
                  </a:cubicBezTo>
                  <a:cubicBezTo>
                    <a:pt x="535" y="936"/>
                    <a:pt x="546" y="936"/>
                    <a:pt x="557" y="936"/>
                  </a:cubicBezTo>
                  <a:cubicBezTo>
                    <a:pt x="1097" y="936"/>
                    <a:pt x="1246" y="165"/>
                    <a:pt x="723" y="1"/>
                  </a:cubicBezTo>
                  <a:cubicBezTo>
                    <a:pt x="711" y="0"/>
                    <a:pt x="699" y="0"/>
                    <a:pt x="68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3064;p76">
              <a:extLst>
                <a:ext uri="{FF2B5EF4-FFF2-40B4-BE49-F238E27FC236}">
                  <a16:creationId xmlns:a16="http://schemas.microsoft.com/office/drawing/2014/main" id="{DE429AB3-D06C-E12F-F78F-2D95B2933411}"/>
                </a:ext>
              </a:extLst>
            </p:cNvPr>
            <p:cNvSpPr/>
            <p:nvPr/>
          </p:nvSpPr>
          <p:spPr>
            <a:xfrm>
              <a:off x="4525800" y="2810575"/>
              <a:ext cx="31275" cy="23700"/>
            </a:xfrm>
            <a:custGeom>
              <a:avLst/>
              <a:gdLst/>
              <a:ahLst/>
              <a:cxnLst/>
              <a:rect l="l" t="t" r="r" b="b"/>
              <a:pathLst>
                <a:path w="1251" h="948" extrusionOk="0">
                  <a:moveTo>
                    <a:pt x="648" y="0"/>
                  </a:moveTo>
                  <a:cubicBezTo>
                    <a:pt x="180" y="0"/>
                    <a:pt x="0" y="723"/>
                    <a:pt x="472" y="943"/>
                  </a:cubicBezTo>
                  <a:cubicBezTo>
                    <a:pt x="495" y="946"/>
                    <a:pt x="518" y="947"/>
                    <a:pt x="540" y="947"/>
                  </a:cubicBezTo>
                  <a:cubicBezTo>
                    <a:pt x="1057" y="947"/>
                    <a:pt x="1250" y="233"/>
                    <a:pt x="738" y="9"/>
                  </a:cubicBezTo>
                  <a:cubicBezTo>
                    <a:pt x="707" y="3"/>
                    <a:pt x="677" y="0"/>
                    <a:pt x="64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3065;p76">
              <a:extLst>
                <a:ext uri="{FF2B5EF4-FFF2-40B4-BE49-F238E27FC236}">
                  <a16:creationId xmlns:a16="http://schemas.microsoft.com/office/drawing/2014/main" id="{30CD45B3-A7A5-1E54-CC65-BDA40152AFAE}"/>
                </a:ext>
              </a:extLst>
            </p:cNvPr>
            <p:cNvSpPr/>
            <p:nvPr/>
          </p:nvSpPr>
          <p:spPr>
            <a:xfrm>
              <a:off x="4498375" y="2884500"/>
              <a:ext cx="30125" cy="24300"/>
            </a:xfrm>
            <a:custGeom>
              <a:avLst/>
              <a:gdLst/>
              <a:ahLst/>
              <a:cxnLst/>
              <a:rect l="l" t="t" r="r" b="b"/>
              <a:pathLst>
                <a:path w="1205" h="972" extrusionOk="0">
                  <a:moveTo>
                    <a:pt x="621" y="1"/>
                  </a:moveTo>
                  <a:cubicBezTo>
                    <a:pt x="549" y="1"/>
                    <a:pt x="475" y="17"/>
                    <a:pt x="401" y="54"/>
                  </a:cubicBezTo>
                  <a:cubicBezTo>
                    <a:pt x="1" y="254"/>
                    <a:pt x="68" y="855"/>
                    <a:pt x="501" y="955"/>
                  </a:cubicBezTo>
                  <a:cubicBezTo>
                    <a:pt x="542" y="966"/>
                    <a:pt x="584" y="972"/>
                    <a:pt x="625" y="972"/>
                  </a:cubicBezTo>
                  <a:cubicBezTo>
                    <a:pt x="822" y="972"/>
                    <a:pt x="1013" y="847"/>
                    <a:pt x="1068" y="655"/>
                  </a:cubicBezTo>
                  <a:cubicBezTo>
                    <a:pt x="1204" y="328"/>
                    <a:pt x="940" y="1"/>
                    <a:pt x="62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3066;p76">
              <a:extLst>
                <a:ext uri="{FF2B5EF4-FFF2-40B4-BE49-F238E27FC236}">
                  <a16:creationId xmlns:a16="http://schemas.microsoft.com/office/drawing/2014/main" id="{E2F67BB8-0049-8255-A2B2-02B0F34BBF7B}"/>
                </a:ext>
              </a:extLst>
            </p:cNvPr>
            <p:cNvSpPr/>
            <p:nvPr/>
          </p:nvSpPr>
          <p:spPr>
            <a:xfrm>
              <a:off x="4468450" y="2958775"/>
              <a:ext cx="28400" cy="21600"/>
            </a:xfrm>
            <a:custGeom>
              <a:avLst/>
              <a:gdLst/>
              <a:ahLst/>
              <a:cxnLst/>
              <a:rect l="l" t="t" r="r" b="b"/>
              <a:pathLst>
                <a:path w="1136" h="864" extrusionOk="0">
                  <a:moveTo>
                    <a:pt x="638" y="0"/>
                  </a:moveTo>
                  <a:cubicBezTo>
                    <a:pt x="242" y="0"/>
                    <a:pt x="1" y="550"/>
                    <a:pt x="364" y="853"/>
                  </a:cubicBezTo>
                  <a:cubicBezTo>
                    <a:pt x="400" y="860"/>
                    <a:pt x="435" y="863"/>
                    <a:pt x="469" y="863"/>
                  </a:cubicBezTo>
                  <a:cubicBezTo>
                    <a:pt x="904" y="863"/>
                    <a:pt x="1136" y="297"/>
                    <a:pt x="764" y="19"/>
                  </a:cubicBezTo>
                  <a:cubicBezTo>
                    <a:pt x="721" y="6"/>
                    <a:pt x="679" y="0"/>
                    <a:pt x="6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3067;p76">
              <a:extLst>
                <a:ext uri="{FF2B5EF4-FFF2-40B4-BE49-F238E27FC236}">
                  <a16:creationId xmlns:a16="http://schemas.microsoft.com/office/drawing/2014/main" id="{B45358A5-6B8F-C0E8-F0BE-4FCEDDE103EC}"/>
                </a:ext>
              </a:extLst>
            </p:cNvPr>
            <p:cNvSpPr/>
            <p:nvPr/>
          </p:nvSpPr>
          <p:spPr>
            <a:xfrm>
              <a:off x="4431675" y="3026925"/>
              <a:ext cx="27700" cy="22725"/>
            </a:xfrm>
            <a:custGeom>
              <a:avLst/>
              <a:gdLst/>
              <a:ahLst/>
              <a:cxnLst/>
              <a:rect l="l" t="t" r="r" b="b"/>
              <a:pathLst>
                <a:path w="1108" h="909" extrusionOk="0">
                  <a:moveTo>
                    <a:pt x="532" y="0"/>
                  </a:moveTo>
                  <a:cubicBezTo>
                    <a:pt x="380" y="0"/>
                    <a:pt x="225" y="91"/>
                    <a:pt x="134" y="228"/>
                  </a:cubicBezTo>
                  <a:cubicBezTo>
                    <a:pt x="0" y="428"/>
                    <a:pt x="34" y="695"/>
                    <a:pt x="234" y="862"/>
                  </a:cubicBezTo>
                  <a:cubicBezTo>
                    <a:pt x="303" y="894"/>
                    <a:pt x="371" y="909"/>
                    <a:pt x="435" y="909"/>
                  </a:cubicBezTo>
                  <a:cubicBezTo>
                    <a:pt x="837" y="909"/>
                    <a:pt x="1108" y="349"/>
                    <a:pt x="734" y="61"/>
                  </a:cubicBezTo>
                  <a:cubicBezTo>
                    <a:pt x="671" y="19"/>
                    <a:pt x="602" y="0"/>
                    <a:pt x="53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3068;p76">
              <a:extLst>
                <a:ext uri="{FF2B5EF4-FFF2-40B4-BE49-F238E27FC236}">
                  <a16:creationId xmlns:a16="http://schemas.microsoft.com/office/drawing/2014/main" id="{1756FCFC-818B-9DD9-BAFE-3D1B902C3812}"/>
                </a:ext>
              </a:extLst>
            </p:cNvPr>
            <p:cNvSpPr/>
            <p:nvPr/>
          </p:nvSpPr>
          <p:spPr>
            <a:xfrm>
              <a:off x="4383300" y="3091900"/>
              <a:ext cx="30800" cy="22675"/>
            </a:xfrm>
            <a:custGeom>
              <a:avLst/>
              <a:gdLst/>
              <a:ahLst/>
              <a:cxnLst/>
              <a:rect l="l" t="t" r="r" b="b"/>
              <a:pathLst>
                <a:path w="1232" h="907" extrusionOk="0">
                  <a:moveTo>
                    <a:pt x="659" y="0"/>
                  </a:moveTo>
                  <a:cubicBezTo>
                    <a:pt x="270" y="0"/>
                    <a:pt x="0" y="497"/>
                    <a:pt x="334" y="831"/>
                  </a:cubicBezTo>
                  <a:cubicBezTo>
                    <a:pt x="421" y="884"/>
                    <a:pt x="508" y="907"/>
                    <a:pt x="589" y="907"/>
                  </a:cubicBezTo>
                  <a:cubicBezTo>
                    <a:pt x="971" y="907"/>
                    <a:pt x="1232" y="394"/>
                    <a:pt x="901" y="64"/>
                  </a:cubicBezTo>
                  <a:cubicBezTo>
                    <a:pt x="818" y="20"/>
                    <a:pt x="737" y="0"/>
                    <a:pt x="65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3069;p76">
              <a:extLst>
                <a:ext uri="{FF2B5EF4-FFF2-40B4-BE49-F238E27FC236}">
                  <a16:creationId xmlns:a16="http://schemas.microsoft.com/office/drawing/2014/main" id="{3806B968-3608-50F5-A9A1-32EE2250B7D4}"/>
                </a:ext>
              </a:extLst>
            </p:cNvPr>
            <p:cNvSpPr/>
            <p:nvPr/>
          </p:nvSpPr>
          <p:spPr>
            <a:xfrm>
              <a:off x="4332625" y="3152775"/>
              <a:ext cx="30500" cy="22375"/>
            </a:xfrm>
            <a:custGeom>
              <a:avLst/>
              <a:gdLst/>
              <a:ahLst/>
              <a:cxnLst/>
              <a:rect l="l" t="t" r="r" b="b"/>
              <a:pathLst>
                <a:path w="1220" h="895" extrusionOk="0">
                  <a:moveTo>
                    <a:pt x="655" y="1"/>
                  </a:moveTo>
                  <a:cubicBezTo>
                    <a:pt x="302" y="1"/>
                    <a:pt x="0" y="452"/>
                    <a:pt x="293" y="798"/>
                  </a:cubicBezTo>
                  <a:cubicBezTo>
                    <a:pt x="388" y="866"/>
                    <a:pt x="485" y="895"/>
                    <a:pt x="577" y="895"/>
                  </a:cubicBezTo>
                  <a:cubicBezTo>
                    <a:pt x="939" y="895"/>
                    <a:pt x="1219" y="443"/>
                    <a:pt x="927" y="98"/>
                  </a:cubicBezTo>
                  <a:cubicBezTo>
                    <a:pt x="839" y="30"/>
                    <a:pt x="745" y="1"/>
                    <a:pt x="65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3070;p76">
              <a:extLst>
                <a:ext uri="{FF2B5EF4-FFF2-40B4-BE49-F238E27FC236}">
                  <a16:creationId xmlns:a16="http://schemas.microsoft.com/office/drawing/2014/main" id="{5D999AEA-ED3D-8F97-3ED0-EA62026CBD86}"/>
                </a:ext>
              </a:extLst>
            </p:cNvPr>
            <p:cNvSpPr/>
            <p:nvPr/>
          </p:nvSpPr>
          <p:spPr>
            <a:xfrm>
              <a:off x="4276825" y="3208850"/>
              <a:ext cx="28100" cy="22050"/>
            </a:xfrm>
            <a:custGeom>
              <a:avLst/>
              <a:gdLst/>
              <a:ahLst/>
              <a:cxnLst/>
              <a:rect l="l" t="t" r="r" b="b"/>
              <a:pathLst>
                <a:path w="1124" h="882" extrusionOk="0">
                  <a:moveTo>
                    <a:pt x="641" y="1"/>
                  </a:moveTo>
                  <a:cubicBezTo>
                    <a:pt x="295" y="1"/>
                    <a:pt x="1" y="398"/>
                    <a:pt x="257" y="757"/>
                  </a:cubicBezTo>
                  <a:cubicBezTo>
                    <a:pt x="340" y="840"/>
                    <a:pt x="457" y="882"/>
                    <a:pt x="574" y="882"/>
                  </a:cubicBezTo>
                  <a:cubicBezTo>
                    <a:pt x="690" y="882"/>
                    <a:pt x="807" y="840"/>
                    <a:pt x="890" y="757"/>
                  </a:cubicBezTo>
                  <a:cubicBezTo>
                    <a:pt x="1091" y="590"/>
                    <a:pt x="1124" y="323"/>
                    <a:pt x="957" y="123"/>
                  </a:cubicBezTo>
                  <a:cubicBezTo>
                    <a:pt x="856" y="37"/>
                    <a:pt x="746" y="1"/>
                    <a:pt x="6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071;p76">
              <a:extLst>
                <a:ext uri="{FF2B5EF4-FFF2-40B4-BE49-F238E27FC236}">
                  <a16:creationId xmlns:a16="http://schemas.microsoft.com/office/drawing/2014/main" id="{7DB97560-9587-E0D0-5316-75D01D458C90}"/>
                </a:ext>
              </a:extLst>
            </p:cNvPr>
            <p:cNvSpPr/>
            <p:nvPr/>
          </p:nvSpPr>
          <p:spPr>
            <a:xfrm>
              <a:off x="4214250" y="3256900"/>
              <a:ext cx="31475" cy="24500"/>
            </a:xfrm>
            <a:custGeom>
              <a:avLst/>
              <a:gdLst/>
              <a:ahLst/>
              <a:cxnLst/>
              <a:rect l="l" t="t" r="r" b="b"/>
              <a:pathLst>
                <a:path w="1259" h="980" extrusionOk="0">
                  <a:moveTo>
                    <a:pt x="620" y="1"/>
                  </a:moveTo>
                  <a:cubicBezTo>
                    <a:pt x="211" y="1"/>
                    <a:pt x="0" y="512"/>
                    <a:pt x="291" y="836"/>
                  </a:cubicBezTo>
                  <a:cubicBezTo>
                    <a:pt x="383" y="928"/>
                    <a:pt x="505" y="979"/>
                    <a:pt x="629" y="979"/>
                  </a:cubicBezTo>
                  <a:cubicBezTo>
                    <a:pt x="731" y="979"/>
                    <a:pt x="835" y="945"/>
                    <a:pt x="925" y="869"/>
                  </a:cubicBezTo>
                  <a:cubicBezTo>
                    <a:pt x="1259" y="603"/>
                    <a:pt x="1092" y="35"/>
                    <a:pt x="658" y="2"/>
                  </a:cubicBezTo>
                  <a:cubicBezTo>
                    <a:pt x="645" y="1"/>
                    <a:pt x="632" y="1"/>
                    <a:pt x="62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3072;p76">
              <a:extLst>
                <a:ext uri="{FF2B5EF4-FFF2-40B4-BE49-F238E27FC236}">
                  <a16:creationId xmlns:a16="http://schemas.microsoft.com/office/drawing/2014/main" id="{BD7506A9-90A6-A797-97E8-F419C07CA8A6}"/>
                </a:ext>
              </a:extLst>
            </p:cNvPr>
            <p:cNvSpPr/>
            <p:nvPr/>
          </p:nvSpPr>
          <p:spPr>
            <a:xfrm>
              <a:off x="4153125" y="3304150"/>
              <a:ext cx="26700" cy="21475"/>
            </a:xfrm>
            <a:custGeom>
              <a:avLst/>
              <a:gdLst/>
              <a:ahLst/>
              <a:cxnLst/>
              <a:rect l="l" t="t" r="r" b="b"/>
              <a:pathLst>
                <a:path w="1068" h="859" extrusionOk="0">
                  <a:moveTo>
                    <a:pt x="561" y="0"/>
                  </a:moveTo>
                  <a:cubicBezTo>
                    <a:pt x="472" y="0"/>
                    <a:pt x="381" y="27"/>
                    <a:pt x="301" y="80"/>
                  </a:cubicBezTo>
                  <a:cubicBezTo>
                    <a:pt x="68" y="214"/>
                    <a:pt x="1" y="480"/>
                    <a:pt x="101" y="681"/>
                  </a:cubicBezTo>
                  <a:cubicBezTo>
                    <a:pt x="207" y="806"/>
                    <a:pt x="338" y="859"/>
                    <a:pt x="465" y="859"/>
                  </a:cubicBezTo>
                  <a:cubicBezTo>
                    <a:pt x="778" y="859"/>
                    <a:pt x="1068" y="536"/>
                    <a:pt x="902" y="180"/>
                  </a:cubicBezTo>
                  <a:cubicBezTo>
                    <a:pt x="822" y="60"/>
                    <a:pt x="693" y="0"/>
                    <a:pt x="56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3073;p76">
              <a:extLst>
                <a:ext uri="{FF2B5EF4-FFF2-40B4-BE49-F238E27FC236}">
                  <a16:creationId xmlns:a16="http://schemas.microsoft.com/office/drawing/2014/main" id="{F9D99027-BDA8-9171-6BF1-110AC0C882CE}"/>
                </a:ext>
              </a:extLst>
            </p:cNvPr>
            <p:cNvSpPr/>
            <p:nvPr/>
          </p:nvSpPr>
          <p:spPr>
            <a:xfrm>
              <a:off x="4084125" y="3344200"/>
              <a:ext cx="24875" cy="19150"/>
            </a:xfrm>
            <a:custGeom>
              <a:avLst/>
              <a:gdLst/>
              <a:ahLst/>
              <a:cxnLst/>
              <a:rect l="l" t="t" r="r" b="b"/>
              <a:pathLst>
                <a:path w="995" h="766" extrusionOk="0">
                  <a:moveTo>
                    <a:pt x="558" y="1"/>
                  </a:moveTo>
                  <a:cubicBezTo>
                    <a:pt x="271" y="1"/>
                    <a:pt x="1" y="259"/>
                    <a:pt x="92" y="580"/>
                  </a:cubicBezTo>
                  <a:cubicBezTo>
                    <a:pt x="189" y="709"/>
                    <a:pt x="321" y="765"/>
                    <a:pt x="452" y="765"/>
                  </a:cubicBezTo>
                  <a:cubicBezTo>
                    <a:pt x="725" y="765"/>
                    <a:pt x="994" y="518"/>
                    <a:pt x="926" y="179"/>
                  </a:cubicBezTo>
                  <a:cubicBezTo>
                    <a:pt x="822" y="54"/>
                    <a:pt x="688" y="1"/>
                    <a:pt x="55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3074;p76">
              <a:extLst>
                <a:ext uri="{FF2B5EF4-FFF2-40B4-BE49-F238E27FC236}">
                  <a16:creationId xmlns:a16="http://schemas.microsoft.com/office/drawing/2014/main" id="{BF927BFD-C8AB-8521-05AD-28A98AB83DEC}"/>
                </a:ext>
              </a:extLst>
            </p:cNvPr>
            <p:cNvSpPr/>
            <p:nvPr/>
          </p:nvSpPr>
          <p:spPr>
            <a:xfrm>
              <a:off x="4011375" y="3375225"/>
              <a:ext cx="26350" cy="21200"/>
            </a:xfrm>
            <a:custGeom>
              <a:avLst/>
              <a:gdLst/>
              <a:ahLst/>
              <a:cxnLst/>
              <a:rect l="l" t="t" r="r" b="b"/>
              <a:pathLst>
                <a:path w="1054" h="848" extrusionOk="0">
                  <a:moveTo>
                    <a:pt x="554" y="1"/>
                  </a:moveTo>
                  <a:cubicBezTo>
                    <a:pt x="492" y="1"/>
                    <a:pt x="428" y="13"/>
                    <a:pt x="367" y="39"/>
                  </a:cubicBezTo>
                  <a:cubicBezTo>
                    <a:pt x="134" y="139"/>
                    <a:pt x="0" y="373"/>
                    <a:pt x="67" y="606"/>
                  </a:cubicBezTo>
                  <a:cubicBezTo>
                    <a:pt x="175" y="774"/>
                    <a:pt x="339" y="847"/>
                    <a:pt x="498" y="847"/>
                  </a:cubicBezTo>
                  <a:cubicBezTo>
                    <a:pt x="783" y="847"/>
                    <a:pt x="1053" y="615"/>
                    <a:pt x="968" y="273"/>
                  </a:cubicBezTo>
                  <a:cubicBezTo>
                    <a:pt x="894" y="100"/>
                    <a:pt x="729" y="1"/>
                    <a:pt x="55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3075;p76">
              <a:extLst>
                <a:ext uri="{FF2B5EF4-FFF2-40B4-BE49-F238E27FC236}">
                  <a16:creationId xmlns:a16="http://schemas.microsoft.com/office/drawing/2014/main" id="{E4115894-7182-310F-3D02-026F07F09BA8}"/>
                </a:ext>
              </a:extLst>
            </p:cNvPr>
            <p:cNvSpPr/>
            <p:nvPr/>
          </p:nvSpPr>
          <p:spPr>
            <a:xfrm>
              <a:off x="3936950" y="3400975"/>
              <a:ext cx="25425" cy="21100"/>
            </a:xfrm>
            <a:custGeom>
              <a:avLst/>
              <a:gdLst/>
              <a:ahLst/>
              <a:cxnLst/>
              <a:rect l="l" t="t" r="r" b="b"/>
              <a:pathLst>
                <a:path w="1017" h="844" extrusionOk="0">
                  <a:moveTo>
                    <a:pt x="547" y="0"/>
                  </a:moveTo>
                  <a:cubicBezTo>
                    <a:pt x="276" y="0"/>
                    <a:pt x="1" y="215"/>
                    <a:pt x="42" y="544"/>
                  </a:cubicBezTo>
                  <a:cubicBezTo>
                    <a:pt x="133" y="752"/>
                    <a:pt x="306" y="844"/>
                    <a:pt x="479" y="844"/>
                  </a:cubicBezTo>
                  <a:cubicBezTo>
                    <a:pt x="748" y="844"/>
                    <a:pt x="1016" y="622"/>
                    <a:pt x="976" y="277"/>
                  </a:cubicBezTo>
                  <a:cubicBezTo>
                    <a:pt x="886" y="84"/>
                    <a:pt x="717" y="0"/>
                    <a:pt x="5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3076;p76">
              <a:extLst>
                <a:ext uri="{FF2B5EF4-FFF2-40B4-BE49-F238E27FC236}">
                  <a16:creationId xmlns:a16="http://schemas.microsoft.com/office/drawing/2014/main" id="{069CBAA9-9DA2-2547-C098-867DCB721218}"/>
                </a:ext>
              </a:extLst>
            </p:cNvPr>
            <p:cNvSpPr/>
            <p:nvPr/>
          </p:nvSpPr>
          <p:spPr>
            <a:xfrm>
              <a:off x="3860775" y="3420075"/>
              <a:ext cx="23850" cy="20175"/>
            </a:xfrm>
            <a:custGeom>
              <a:avLst/>
              <a:gdLst/>
              <a:ahLst/>
              <a:cxnLst/>
              <a:rect l="l" t="t" r="r" b="b"/>
              <a:pathLst>
                <a:path w="954" h="807" extrusionOk="0">
                  <a:moveTo>
                    <a:pt x="492" y="1"/>
                  </a:moveTo>
                  <a:cubicBezTo>
                    <a:pt x="243" y="1"/>
                    <a:pt x="1" y="175"/>
                    <a:pt x="20" y="480"/>
                  </a:cubicBezTo>
                  <a:cubicBezTo>
                    <a:pt x="91" y="706"/>
                    <a:pt x="269" y="807"/>
                    <a:pt x="451" y="807"/>
                  </a:cubicBezTo>
                  <a:cubicBezTo>
                    <a:pt x="699" y="807"/>
                    <a:pt x="954" y="621"/>
                    <a:pt x="954" y="313"/>
                  </a:cubicBezTo>
                  <a:cubicBezTo>
                    <a:pt x="868" y="99"/>
                    <a:pt x="678" y="1"/>
                    <a:pt x="49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077;p76">
              <a:extLst>
                <a:ext uri="{FF2B5EF4-FFF2-40B4-BE49-F238E27FC236}">
                  <a16:creationId xmlns:a16="http://schemas.microsoft.com/office/drawing/2014/main" id="{BA9EB1BC-671F-5B11-602A-D2EDA072F8C4}"/>
                </a:ext>
              </a:extLst>
            </p:cNvPr>
            <p:cNvSpPr/>
            <p:nvPr/>
          </p:nvSpPr>
          <p:spPr>
            <a:xfrm>
              <a:off x="3782875" y="3430950"/>
              <a:ext cx="23375" cy="21100"/>
            </a:xfrm>
            <a:custGeom>
              <a:avLst/>
              <a:gdLst/>
              <a:ahLst/>
              <a:cxnLst/>
              <a:rect l="l" t="t" r="r" b="b"/>
              <a:pathLst>
                <a:path w="935" h="844" extrusionOk="0">
                  <a:moveTo>
                    <a:pt x="475" y="0"/>
                  </a:moveTo>
                  <a:cubicBezTo>
                    <a:pt x="237" y="0"/>
                    <a:pt x="0" y="170"/>
                    <a:pt x="0" y="479"/>
                  </a:cubicBezTo>
                  <a:cubicBezTo>
                    <a:pt x="47" y="725"/>
                    <a:pt x="243" y="844"/>
                    <a:pt x="443" y="844"/>
                  </a:cubicBezTo>
                  <a:cubicBezTo>
                    <a:pt x="677" y="844"/>
                    <a:pt x="916" y="684"/>
                    <a:pt x="934" y="379"/>
                  </a:cubicBezTo>
                  <a:cubicBezTo>
                    <a:pt x="874" y="120"/>
                    <a:pt x="674" y="0"/>
                    <a:pt x="4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3078;p76">
              <a:extLst>
                <a:ext uri="{FF2B5EF4-FFF2-40B4-BE49-F238E27FC236}">
                  <a16:creationId xmlns:a16="http://schemas.microsoft.com/office/drawing/2014/main" id="{7C0E3A97-D27F-F464-3745-C2C6E75D9D13}"/>
                </a:ext>
              </a:extLst>
            </p:cNvPr>
            <p:cNvSpPr/>
            <p:nvPr/>
          </p:nvSpPr>
          <p:spPr>
            <a:xfrm>
              <a:off x="3703650" y="3435600"/>
              <a:ext cx="23375" cy="20675"/>
            </a:xfrm>
            <a:custGeom>
              <a:avLst/>
              <a:gdLst/>
              <a:ahLst/>
              <a:cxnLst/>
              <a:rect l="l" t="t" r="r" b="b"/>
              <a:pathLst>
                <a:path w="935" h="827" extrusionOk="0">
                  <a:moveTo>
                    <a:pt x="467" y="1"/>
                  </a:moveTo>
                  <a:cubicBezTo>
                    <a:pt x="251" y="1"/>
                    <a:pt x="34" y="143"/>
                    <a:pt x="0" y="426"/>
                  </a:cubicBezTo>
                  <a:cubicBezTo>
                    <a:pt x="34" y="693"/>
                    <a:pt x="251" y="826"/>
                    <a:pt x="467" y="826"/>
                  </a:cubicBezTo>
                  <a:cubicBezTo>
                    <a:pt x="684" y="826"/>
                    <a:pt x="901" y="693"/>
                    <a:pt x="934" y="426"/>
                  </a:cubicBezTo>
                  <a:cubicBezTo>
                    <a:pt x="901" y="143"/>
                    <a:pt x="684" y="1"/>
                    <a:pt x="46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3079;p76">
              <a:extLst>
                <a:ext uri="{FF2B5EF4-FFF2-40B4-BE49-F238E27FC236}">
                  <a16:creationId xmlns:a16="http://schemas.microsoft.com/office/drawing/2014/main" id="{C6226EE2-21A2-1F77-3530-E2AE042726FF}"/>
                </a:ext>
              </a:extLst>
            </p:cNvPr>
            <p:cNvSpPr/>
            <p:nvPr/>
          </p:nvSpPr>
          <p:spPr>
            <a:xfrm>
              <a:off x="3624425" y="3432800"/>
              <a:ext cx="23375" cy="20175"/>
            </a:xfrm>
            <a:custGeom>
              <a:avLst/>
              <a:gdLst/>
              <a:ahLst/>
              <a:cxnLst/>
              <a:rect l="l" t="t" r="r" b="b"/>
              <a:pathLst>
                <a:path w="935" h="807" extrusionOk="0">
                  <a:moveTo>
                    <a:pt x="441" y="0"/>
                  </a:moveTo>
                  <a:cubicBezTo>
                    <a:pt x="229" y="0"/>
                    <a:pt x="31" y="158"/>
                    <a:pt x="1" y="371"/>
                  </a:cubicBezTo>
                  <a:cubicBezTo>
                    <a:pt x="18" y="655"/>
                    <a:pt x="252" y="807"/>
                    <a:pt x="483" y="807"/>
                  </a:cubicBezTo>
                  <a:cubicBezTo>
                    <a:pt x="687" y="807"/>
                    <a:pt x="888" y="688"/>
                    <a:pt x="935" y="438"/>
                  </a:cubicBezTo>
                  <a:cubicBezTo>
                    <a:pt x="935" y="205"/>
                    <a:pt x="734" y="4"/>
                    <a:pt x="501" y="4"/>
                  </a:cubicBezTo>
                  <a:cubicBezTo>
                    <a:pt x="481" y="2"/>
                    <a:pt x="461" y="0"/>
                    <a:pt x="44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3080;p76">
              <a:extLst>
                <a:ext uri="{FF2B5EF4-FFF2-40B4-BE49-F238E27FC236}">
                  <a16:creationId xmlns:a16="http://schemas.microsoft.com/office/drawing/2014/main" id="{1398E6CF-A3A7-647D-9A94-B3B030C722CA}"/>
                </a:ext>
              </a:extLst>
            </p:cNvPr>
            <p:cNvSpPr/>
            <p:nvPr/>
          </p:nvSpPr>
          <p:spPr>
            <a:xfrm>
              <a:off x="3546025" y="3422525"/>
              <a:ext cx="24225" cy="21325"/>
            </a:xfrm>
            <a:custGeom>
              <a:avLst/>
              <a:gdLst/>
              <a:ahLst/>
              <a:cxnLst/>
              <a:rect l="l" t="t" r="r" b="b"/>
              <a:pathLst>
                <a:path w="969" h="853" extrusionOk="0">
                  <a:moveTo>
                    <a:pt x="429" y="0"/>
                  </a:moveTo>
                  <a:cubicBezTo>
                    <a:pt x="234" y="0"/>
                    <a:pt x="58" y="151"/>
                    <a:pt x="1" y="349"/>
                  </a:cubicBezTo>
                  <a:lnTo>
                    <a:pt x="34" y="349"/>
                  </a:lnTo>
                  <a:cubicBezTo>
                    <a:pt x="15" y="670"/>
                    <a:pt x="265" y="853"/>
                    <a:pt x="515" y="853"/>
                  </a:cubicBezTo>
                  <a:cubicBezTo>
                    <a:pt x="705" y="853"/>
                    <a:pt x="896" y="747"/>
                    <a:pt x="968" y="516"/>
                  </a:cubicBezTo>
                  <a:cubicBezTo>
                    <a:pt x="968" y="249"/>
                    <a:pt x="802" y="49"/>
                    <a:pt x="535" y="15"/>
                  </a:cubicBezTo>
                  <a:cubicBezTo>
                    <a:pt x="499" y="5"/>
                    <a:pt x="464" y="0"/>
                    <a:pt x="42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3081;p76">
              <a:extLst>
                <a:ext uri="{FF2B5EF4-FFF2-40B4-BE49-F238E27FC236}">
                  <a16:creationId xmlns:a16="http://schemas.microsoft.com/office/drawing/2014/main" id="{A57160A4-1112-89F8-62CB-5F9211FF5945}"/>
                </a:ext>
              </a:extLst>
            </p:cNvPr>
            <p:cNvSpPr/>
            <p:nvPr/>
          </p:nvSpPr>
          <p:spPr>
            <a:xfrm>
              <a:off x="3467825" y="3405325"/>
              <a:ext cx="25050" cy="21225"/>
            </a:xfrm>
            <a:custGeom>
              <a:avLst/>
              <a:gdLst/>
              <a:ahLst/>
              <a:cxnLst/>
              <a:rect l="l" t="t" r="r" b="b"/>
              <a:pathLst>
                <a:path w="1002" h="849" extrusionOk="0">
                  <a:moveTo>
                    <a:pt x="477" y="1"/>
                  </a:moveTo>
                  <a:cubicBezTo>
                    <a:pt x="307" y="1"/>
                    <a:pt x="139" y="92"/>
                    <a:pt x="60" y="303"/>
                  </a:cubicBezTo>
                  <a:cubicBezTo>
                    <a:pt x="1" y="641"/>
                    <a:pt x="248" y="848"/>
                    <a:pt x="508" y="848"/>
                  </a:cubicBezTo>
                  <a:cubicBezTo>
                    <a:pt x="684" y="848"/>
                    <a:pt x="866" y="752"/>
                    <a:pt x="961" y="536"/>
                  </a:cubicBezTo>
                  <a:cubicBezTo>
                    <a:pt x="1001" y="214"/>
                    <a:pt x="737" y="1"/>
                    <a:pt x="47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3082;p76">
              <a:extLst>
                <a:ext uri="{FF2B5EF4-FFF2-40B4-BE49-F238E27FC236}">
                  <a16:creationId xmlns:a16="http://schemas.microsoft.com/office/drawing/2014/main" id="{64B17FB5-AED7-2C67-9508-951B0449A1E0}"/>
                </a:ext>
              </a:extLst>
            </p:cNvPr>
            <p:cNvSpPr/>
            <p:nvPr/>
          </p:nvSpPr>
          <p:spPr>
            <a:xfrm>
              <a:off x="3391825" y="3381275"/>
              <a:ext cx="26250" cy="21350"/>
            </a:xfrm>
            <a:custGeom>
              <a:avLst/>
              <a:gdLst/>
              <a:ahLst/>
              <a:cxnLst/>
              <a:rect l="l" t="t" r="r" b="b"/>
              <a:pathLst>
                <a:path w="1050" h="854" extrusionOk="0">
                  <a:moveTo>
                    <a:pt x="491" y="0"/>
                  </a:moveTo>
                  <a:cubicBezTo>
                    <a:pt x="328" y="0"/>
                    <a:pt x="163" y="81"/>
                    <a:pt x="65" y="264"/>
                  </a:cubicBezTo>
                  <a:cubicBezTo>
                    <a:pt x="0" y="607"/>
                    <a:pt x="280" y="853"/>
                    <a:pt x="559" y="853"/>
                  </a:cubicBezTo>
                  <a:cubicBezTo>
                    <a:pt x="714" y="853"/>
                    <a:pt x="870" y="777"/>
                    <a:pt x="965" y="598"/>
                  </a:cubicBezTo>
                  <a:cubicBezTo>
                    <a:pt x="1050" y="239"/>
                    <a:pt x="773" y="0"/>
                    <a:pt x="4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3083;p76">
              <a:extLst>
                <a:ext uri="{FF2B5EF4-FFF2-40B4-BE49-F238E27FC236}">
                  <a16:creationId xmlns:a16="http://schemas.microsoft.com/office/drawing/2014/main" id="{E394C4F7-F71E-1E38-71A9-C822DB838D13}"/>
                </a:ext>
              </a:extLst>
            </p:cNvPr>
            <p:cNvSpPr/>
            <p:nvPr/>
          </p:nvSpPr>
          <p:spPr>
            <a:xfrm>
              <a:off x="3317800" y="3350050"/>
              <a:ext cx="27275" cy="22050"/>
            </a:xfrm>
            <a:custGeom>
              <a:avLst/>
              <a:gdLst/>
              <a:ahLst/>
              <a:cxnLst/>
              <a:rect l="l" t="t" r="r" b="b"/>
              <a:pathLst>
                <a:path w="1091" h="882" extrusionOk="0">
                  <a:moveTo>
                    <a:pt x="544" y="0"/>
                  </a:moveTo>
                  <a:cubicBezTo>
                    <a:pt x="379" y="0"/>
                    <a:pt x="227" y="82"/>
                    <a:pt x="157" y="246"/>
                  </a:cubicBezTo>
                  <a:lnTo>
                    <a:pt x="157" y="212"/>
                  </a:lnTo>
                  <a:lnTo>
                    <a:pt x="157" y="212"/>
                  </a:lnTo>
                  <a:cubicBezTo>
                    <a:pt x="1" y="592"/>
                    <a:pt x="293" y="882"/>
                    <a:pt x="593" y="882"/>
                  </a:cubicBezTo>
                  <a:cubicBezTo>
                    <a:pt x="741" y="882"/>
                    <a:pt x="892" y="811"/>
                    <a:pt x="991" y="646"/>
                  </a:cubicBezTo>
                  <a:cubicBezTo>
                    <a:pt x="1091" y="412"/>
                    <a:pt x="991" y="146"/>
                    <a:pt x="757" y="45"/>
                  </a:cubicBezTo>
                  <a:cubicBezTo>
                    <a:pt x="687" y="15"/>
                    <a:pt x="614" y="0"/>
                    <a:pt x="54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3084;p76">
              <a:extLst>
                <a:ext uri="{FF2B5EF4-FFF2-40B4-BE49-F238E27FC236}">
                  <a16:creationId xmlns:a16="http://schemas.microsoft.com/office/drawing/2014/main" id="{DA32F63C-A463-C5CF-3C76-653B64FFDDD3}"/>
                </a:ext>
              </a:extLst>
            </p:cNvPr>
            <p:cNvSpPr/>
            <p:nvPr/>
          </p:nvSpPr>
          <p:spPr>
            <a:xfrm>
              <a:off x="3246775" y="3311375"/>
              <a:ext cx="31700" cy="24400"/>
            </a:xfrm>
            <a:custGeom>
              <a:avLst/>
              <a:gdLst/>
              <a:ahLst/>
              <a:cxnLst/>
              <a:rect l="l" t="t" r="r" b="b"/>
              <a:pathLst>
                <a:path w="1268" h="976" extrusionOk="0">
                  <a:moveTo>
                    <a:pt x="628" y="1"/>
                  </a:moveTo>
                  <a:cubicBezTo>
                    <a:pt x="477" y="1"/>
                    <a:pt x="326" y="76"/>
                    <a:pt x="229" y="258"/>
                  </a:cubicBezTo>
                  <a:cubicBezTo>
                    <a:pt x="0" y="625"/>
                    <a:pt x="322" y="976"/>
                    <a:pt x="654" y="976"/>
                  </a:cubicBezTo>
                  <a:cubicBezTo>
                    <a:pt x="805" y="976"/>
                    <a:pt x="959" y="903"/>
                    <a:pt x="1063" y="725"/>
                  </a:cubicBezTo>
                  <a:cubicBezTo>
                    <a:pt x="1267" y="340"/>
                    <a:pt x="948" y="1"/>
                    <a:pt x="62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3085;p76">
              <a:extLst>
                <a:ext uri="{FF2B5EF4-FFF2-40B4-BE49-F238E27FC236}">
                  <a16:creationId xmlns:a16="http://schemas.microsoft.com/office/drawing/2014/main" id="{10B113E4-152F-A0AB-3798-84D7C2499250}"/>
                </a:ext>
              </a:extLst>
            </p:cNvPr>
            <p:cNvSpPr/>
            <p:nvPr/>
          </p:nvSpPr>
          <p:spPr>
            <a:xfrm>
              <a:off x="3181700" y="3269000"/>
              <a:ext cx="29025" cy="21750"/>
            </a:xfrm>
            <a:custGeom>
              <a:avLst/>
              <a:gdLst/>
              <a:ahLst/>
              <a:cxnLst/>
              <a:rect l="l" t="t" r="r" b="b"/>
              <a:pathLst>
                <a:path w="1161" h="870" extrusionOk="0">
                  <a:moveTo>
                    <a:pt x="543" y="1"/>
                  </a:moveTo>
                  <a:cubicBezTo>
                    <a:pt x="425" y="1"/>
                    <a:pt x="303" y="46"/>
                    <a:pt x="197" y="152"/>
                  </a:cubicBezTo>
                  <a:cubicBezTo>
                    <a:pt x="1" y="520"/>
                    <a:pt x="292" y="870"/>
                    <a:pt x="619" y="870"/>
                  </a:cubicBezTo>
                  <a:cubicBezTo>
                    <a:pt x="736" y="870"/>
                    <a:pt x="858" y="825"/>
                    <a:pt x="964" y="719"/>
                  </a:cubicBezTo>
                  <a:cubicBezTo>
                    <a:pt x="1161" y="351"/>
                    <a:pt x="869" y="1"/>
                    <a:pt x="54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3086;p76">
              <a:extLst>
                <a:ext uri="{FF2B5EF4-FFF2-40B4-BE49-F238E27FC236}">
                  <a16:creationId xmlns:a16="http://schemas.microsoft.com/office/drawing/2014/main" id="{F6CDE111-E4EF-9A8F-45D2-7370F918FCEB}"/>
                </a:ext>
              </a:extLst>
            </p:cNvPr>
            <p:cNvSpPr/>
            <p:nvPr/>
          </p:nvSpPr>
          <p:spPr>
            <a:xfrm>
              <a:off x="3121575" y="3219700"/>
              <a:ext cx="28100" cy="22050"/>
            </a:xfrm>
            <a:custGeom>
              <a:avLst/>
              <a:gdLst/>
              <a:ahLst/>
              <a:cxnLst/>
              <a:rect l="l" t="t" r="r" b="b"/>
              <a:pathLst>
                <a:path w="1124" h="882" extrusionOk="0">
                  <a:moveTo>
                    <a:pt x="469" y="0"/>
                  </a:moveTo>
                  <a:cubicBezTo>
                    <a:pt x="366" y="0"/>
                    <a:pt x="260" y="37"/>
                    <a:pt x="167" y="122"/>
                  </a:cubicBezTo>
                  <a:cubicBezTo>
                    <a:pt x="0" y="323"/>
                    <a:pt x="34" y="589"/>
                    <a:pt x="234" y="756"/>
                  </a:cubicBezTo>
                  <a:cubicBezTo>
                    <a:pt x="317" y="840"/>
                    <a:pt x="434" y="881"/>
                    <a:pt x="551" y="881"/>
                  </a:cubicBezTo>
                  <a:cubicBezTo>
                    <a:pt x="667" y="881"/>
                    <a:pt x="784" y="840"/>
                    <a:pt x="867" y="756"/>
                  </a:cubicBezTo>
                  <a:cubicBezTo>
                    <a:pt x="1123" y="398"/>
                    <a:pt x="810" y="0"/>
                    <a:pt x="46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087;p76">
              <a:extLst>
                <a:ext uri="{FF2B5EF4-FFF2-40B4-BE49-F238E27FC236}">
                  <a16:creationId xmlns:a16="http://schemas.microsoft.com/office/drawing/2014/main" id="{92F02369-1F1A-73A0-BE75-D5538B43618B}"/>
                </a:ext>
              </a:extLst>
            </p:cNvPr>
            <p:cNvSpPr/>
            <p:nvPr/>
          </p:nvSpPr>
          <p:spPr>
            <a:xfrm>
              <a:off x="3062450" y="3165200"/>
              <a:ext cx="29875" cy="21725"/>
            </a:xfrm>
            <a:custGeom>
              <a:avLst/>
              <a:gdLst/>
              <a:ahLst/>
              <a:cxnLst/>
              <a:rect l="l" t="t" r="r" b="b"/>
              <a:pathLst>
                <a:path w="1195" h="869" extrusionOk="0">
                  <a:moveTo>
                    <a:pt x="559" y="0"/>
                  </a:moveTo>
                  <a:cubicBezTo>
                    <a:pt x="463" y="0"/>
                    <a:pt x="362" y="31"/>
                    <a:pt x="264" y="101"/>
                  </a:cubicBezTo>
                  <a:cubicBezTo>
                    <a:pt x="0" y="443"/>
                    <a:pt x="277" y="869"/>
                    <a:pt x="636" y="869"/>
                  </a:cubicBezTo>
                  <a:cubicBezTo>
                    <a:pt x="731" y="869"/>
                    <a:pt x="832" y="838"/>
                    <a:pt x="931" y="768"/>
                  </a:cubicBezTo>
                  <a:cubicBezTo>
                    <a:pt x="1194" y="426"/>
                    <a:pt x="917" y="0"/>
                    <a:pt x="55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3088;p76">
              <a:extLst>
                <a:ext uri="{FF2B5EF4-FFF2-40B4-BE49-F238E27FC236}">
                  <a16:creationId xmlns:a16="http://schemas.microsoft.com/office/drawing/2014/main" id="{45F1A5C6-E45B-84AC-BAC6-0D48493345BF}"/>
                </a:ext>
              </a:extLst>
            </p:cNvPr>
            <p:cNvSpPr/>
            <p:nvPr/>
          </p:nvSpPr>
          <p:spPr>
            <a:xfrm>
              <a:off x="3009975" y="3104875"/>
              <a:ext cx="30725" cy="22275"/>
            </a:xfrm>
            <a:custGeom>
              <a:avLst/>
              <a:gdLst/>
              <a:ahLst/>
              <a:cxnLst/>
              <a:rect l="l" t="t" r="r" b="b"/>
              <a:pathLst>
                <a:path w="1229" h="891" extrusionOk="0">
                  <a:moveTo>
                    <a:pt x="580" y="1"/>
                  </a:moveTo>
                  <a:cubicBezTo>
                    <a:pt x="498" y="1"/>
                    <a:pt x="413" y="24"/>
                    <a:pt x="328" y="79"/>
                  </a:cubicBezTo>
                  <a:cubicBezTo>
                    <a:pt x="0" y="407"/>
                    <a:pt x="276" y="891"/>
                    <a:pt x="662" y="891"/>
                  </a:cubicBezTo>
                  <a:cubicBezTo>
                    <a:pt x="747" y="891"/>
                    <a:pt x="838" y="867"/>
                    <a:pt x="928" y="813"/>
                  </a:cubicBezTo>
                  <a:cubicBezTo>
                    <a:pt x="1229" y="485"/>
                    <a:pt x="948" y="1"/>
                    <a:pt x="58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3089;p76">
              <a:extLst>
                <a:ext uri="{FF2B5EF4-FFF2-40B4-BE49-F238E27FC236}">
                  <a16:creationId xmlns:a16="http://schemas.microsoft.com/office/drawing/2014/main" id="{D14A418A-9F15-AEC1-0751-A7F88B3AEC9C}"/>
                </a:ext>
              </a:extLst>
            </p:cNvPr>
            <p:cNvSpPr/>
            <p:nvPr/>
          </p:nvSpPr>
          <p:spPr>
            <a:xfrm>
              <a:off x="2963900" y="3041350"/>
              <a:ext cx="30275" cy="21725"/>
            </a:xfrm>
            <a:custGeom>
              <a:avLst/>
              <a:gdLst/>
              <a:ahLst/>
              <a:cxnLst/>
              <a:rect l="l" t="t" r="r" b="b"/>
              <a:pathLst>
                <a:path w="1211" h="869" extrusionOk="0">
                  <a:moveTo>
                    <a:pt x="574" y="1"/>
                  </a:moveTo>
                  <a:cubicBezTo>
                    <a:pt x="508" y="1"/>
                    <a:pt x="439" y="16"/>
                    <a:pt x="370" y="51"/>
                  </a:cubicBezTo>
                  <a:cubicBezTo>
                    <a:pt x="1" y="364"/>
                    <a:pt x="260" y="869"/>
                    <a:pt x="653" y="869"/>
                  </a:cubicBezTo>
                  <a:cubicBezTo>
                    <a:pt x="722" y="869"/>
                    <a:pt x="795" y="853"/>
                    <a:pt x="870" y="819"/>
                  </a:cubicBezTo>
                  <a:cubicBezTo>
                    <a:pt x="1211" y="506"/>
                    <a:pt x="947" y="1"/>
                    <a:pt x="5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3090;p76">
              <a:extLst>
                <a:ext uri="{FF2B5EF4-FFF2-40B4-BE49-F238E27FC236}">
                  <a16:creationId xmlns:a16="http://schemas.microsoft.com/office/drawing/2014/main" id="{823330EB-1ABF-7CE1-81FF-44AEFBC67D0C}"/>
                </a:ext>
              </a:extLst>
            </p:cNvPr>
            <p:cNvSpPr/>
            <p:nvPr/>
          </p:nvSpPr>
          <p:spPr>
            <a:xfrm>
              <a:off x="2924175" y="2972750"/>
              <a:ext cx="29550" cy="22175"/>
            </a:xfrm>
            <a:custGeom>
              <a:avLst/>
              <a:gdLst/>
              <a:ahLst/>
              <a:cxnLst/>
              <a:rect l="l" t="t" r="r" b="b"/>
              <a:pathLst>
                <a:path w="1182" h="887" extrusionOk="0">
                  <a:moveTo>
                    <a:pt x="523" y="0"/>
                  </a:moveTo>
                  <a:cubicBezTo>
                    <a:pt x="471" y="0"/>
                    <a:pt x="415" y="9"/>
                    <a:pt x="357" y="27"/>
                  </a:cubicBezTo>
                  <a:cubicBezTo>
                    <a:pt x="0" y="324"/>
                    <a:pt x="227" y="887"/>
                    <a:pt x="659" y="887"/>
                  </a:cubicBezTo>
                  <a:cubicBezTo>
                    <a:pt x="711" y="887"/>
                    <a:pt x="767" y="879"/>
                    <a:pt x="824" y="861"/>
                  </a:cubicBezTo>
                  <a:cubicBezTo>
                    <a:pt x="1181" y="563"/>
                    <a:pt x="955" y="0"/>
                    <a:pt x="52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3091;p76">
              <a:extLst>
                <a:ext uri="{FF2B5EF4-FFF2-40B4-BE49-F238E27FC236}">
                  <a16:creationId xmlns:a16="http://schemas.microsoft.com/office/drawing/2014/main" id="{331FC617-BD87-3C62-E385-A59788D2B8A6}"/>
                </a:ext>
              </a:extLst>
            </p:cNvPr>
            <p:cNvSpPr/>
            <p:nvPr/>
          </p:nvSpPr>
          <p:spPr>
            <a:xfrm>
              <a:off x="2889100" y="2901075"/>
              <a:ext cx="31175" cy="22725"/>
            </a:xfrm>
            <a:custGeom>
              <a:avLst/>
              <a:gdLst/>
              <a:ahLst/>
              <a:cxnLst/>
              <a:rect l="l" t="t" r="r" b="b"/>
              <a:pathLst>
                <a:path w="1247" h="909" extrusionOk="0">
                  <a:moveTo>
                    <a:pt x="612" y="1"/>
                  </a:moveTo>
                  <a:cubicBezTo>
                    <a:pt x="564" y="1"/>
                    <a:pt x="513" y="8"/>
                    <a:pt x="460" y="25"/>
                  </a:cubicBezTo>
                  <a:cubicBezTo>
                    <a:pt x="0" y="270"/>
                    <a:pt x="244" y="908"/>
                    <a:pt x="699" y="908"/>
                  </a:cubicBezTo>
                  <a:cubicBezTo>
                    <a:pt x="740" y="908"/>
                    <a:pt x="783" y="903"/>
                    <a:pt x="826" y="892"/>
                  </a:cubicBezTo>
                  <a:cubicBezTo>
                    <a:pt x="1247" y="622"/>
                    <a:pt x="1046" y="1"/>
                    <a:pt x="61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3092;p76">
              <a:extLst>
                <a:ext uri="{FF2B5EF4-FFF2-40B4-BE49-F238E27FC236}">
                  <a16:creationId xmlns:a16="http://schemas.microsoft.com/office/drawing/2014/main" id="{AA3A640B-0293-ECA6-B0D8-51FC4440AB21}"/>
                </a:ext>
              </a:extLst>
            </p:cNvPr>
            <p:cNvSpPr/>
            <p:nvPr/>
          </p:nvSpPr>
          <p:spPr>
            <a:xfrm>
              <a:off x="2862150" y="2826400"/>
              <a:ext cx="31025" cy="23000"/>
            </a:xfrm>
            <a:custGeom>
              <a:avLst/>
              <a:gdLst/>
              <a:ahLst/>
              <a:cxnLst/>
              <a:rect l="l" t="t" r="r" b="b"/>
              <a:pathLst>
                <a:path w="1241" h="920" extrusionOk="0">
                  <a:moveTo>
                    <a:pt x="570" y="1"/>
                  </a:moveTo>
                  <a:cubicBezTo>
                    <a:pt x="538" y="1"/>
                    <a:pt x="504" y="4"/>
                    <a:pt x="470" y="10"/>
                  </a:cubicBezTo>
                  <a:cubicBezTo>
                    <a:pt x="0" y="229"/>
                    <a:pt x="178" y="919"/>
                    <a:pt x="671" y="919"/>
                  </a:cubicBezTo>
                  <a:cubicBezTo>
                    <a:pt x="703" y="919"/>
                    <a:pt x="736" y="917"/>
                    <a:pt x="770" y="910"/>
                  </a:cubicBezTo>
                  <a:cubicBezTo>
                    <a:pt x="1240" y="691"/>
                    <a:pt x="1063" y="1"/>
                    <a:pt x="57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3093;p76">
              <a:extLst>
                <a:ext uri="{FF2B5EF4-FFF2-40B4-BE49-F238E27FC236}">
                  <a16:creationId xmlns:a16="http://schemas.microsoft.com/office/drawing/2014/main" id="{4F573D81-7EFA-E50D-36A1-639720DC9077}"/>
                </a:ext>
              </a:extLst>
            </p:cNvPr>
            <p:cNvSpPr/>
            <p:nvPr/>
          </p:nvSpPr>
          <p:spPr>
            <a:xfrm>
              <a:off x="2842475" y="2750725"/>
              <a:ext cx="29500" cy="22575"/>
            </a:xfrm>
            <a:custGeom>
              <a:avLst/>
              <a:gdLst/>
              <a:ahLst/>
              <a:cxnLst/>
              <a:rect l="l" t="t" r="r" b="b"/>
              <a:pathLst>
                <a:path w="1180" h="903" extrusionOk="0">
                  <a:moveTo>
                    <a:pt x="527" y="0"/>
                  </a:moveTo>
                  <a:cubicBezTo>
                    <a:pt x="515" y="0"/>
                    <a:pt x="502" y="1"/>
                    <a:pt x="490" y="1"/>
                  </a:cubicBezTo>
                  <a:cubicBezTo>
                    <a:pt x="0" y="165"/>
                    <a:pt x="150" y="903"/>
                    <a:pt x="657" y="903"/>
                  </a:cubicBezTo>
                  <a:cubicBezTo>
                    <a:pt x="668" y="903"/>
                    <a:pt x="679" y="903"/>
                    <a:pt x="690" y="902"/>
                  </a:cubicBezTo>
                  <a:cubicBezTo>
                    <a:pt x="1179" y="706"/>
                    <a:pt x="1063" y="0"/>
                    <a:pt x="5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3094;p76">
              <a:extLst>
                <a:ext uri="{FF2B5EF4-FFF2-40B4-BE49-F238E27FC236}">
                  <a16:creationId xmlns:a16="http://schemas.microsoft.com/office/drawing/2014/main" id="{753EF1A0-00DF-AC96-31D3-69C08F609109}"/>
                </a:ext>
              </a:extLst>
            </p:cNvPr>
            <p:cNvSpPr/>
            <p:nvPr/>
          </p:nvSpPr>
          <p:spPr>
            <a:xfrm>
              <a:off x="2829700" y="2671525"/>
              <a:ext cx="25875" cy="23375"/>
            </a:xfrm>
            <a:custGeom>
              <a:avLst/>
              <a:gdLst/>
              <a:ahLst/>
              <a:cxnLst/>
              <a:rect l="l" t="t" r="r" b="b"/>
              <a:pathLst>
                <a:path w="1035" h="935" extrusionOk="0">
                  <a:moveTo>
                    <a:pt x="534" y="0"/>
                  </a:moveTo>
                  <a:cubicBezTo>
                    <a:pt x="0" y="134"/>
                    <a:pt x="67" y="934"/>
                    <a:pt x="634" y="934"/>
                  </a:cubicBezTo>
                  <a:cubicBezTo>
                    <a:pt x="867" y="901"/>
                    <a:pt x="1034" y="667"/>
                    <a:pt x="1001" y="434"/>
                  </a:cubicBezTo>
                  <a:cubicBezTo>
                    <a:pt x="968" y="167"/>
                    <a:pt x="767" y="0"/>
                    <a:pt x="53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3095;p76">
              <a:extLst>
                <a:ext uri="{FF2B5EF4-FFF2-40B4-BE49-F238E27FC236}">
                  <a16:creationId xmlns:a16="http://schemas.microsoft.com/office/drawing/2014/main" id="{99B48BD2-6388-FF71-944E-A374A73E893E}"/>
                </a:ext>
              </a:extLst>
            </p:cNvPr>
            <p:cNvSpPr/>
            <p:nvPr/>
          </p:nvSpPr>
          <p:spPr>
            <a:xfrm>
              <a:off x="2823850" y="2593125"/>
              <a:ext cx="28375" cy="23375"/>
            </a:xfrm>
            <a:custGeom>
              <a:avLst/>
              <a:gdLst/>
              <a:ahLst/>
              <a:cxnLst/>
              <a:rect l="l" t="t" r="r" b="b"/>
              <a:pathLst>
                <a:path w="1135" h="935" extrusionOk="0">
                  <a:moveTo>
                    <a:pt x="568" y="1"/>
                  </a:moveTo>
                  <a:cubicBezTo>
                    <a:pt x="1" y="67"/>
                    <a:pt x="34" y="868"/>
                    <a:pt x="601" y="935"/>
                  </a:cubicBezTo>
                  <a:cubicBezTo>
                    <a:pt x="1135" y="835"/>
                    <a:pt x="1101" y="34"/>
                    <a:pt x="5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3096;p76">
              <a:extLst>
                <a:ext uri="{FF2B5EF4-FFF2-40B4-BE49-F238E27FC236}">
                  <a16:creationId xmlns:a16="http://schemas.microsoft.com/office/drawing/2014/main" id="{613982EE-AD51-B99D-DE71-809F3BFBDA3E}"/>
                </a:ext>
              </a:extLst>
            </p:cNvPr>
            <p:cNvSpPr/>
            <p:nvPr/>
          </p:nvSpPr>
          <p:spPr>
            <a:xfrm>
              <a:off x="2824700" y="2513900"/>
              <a:ext cx="29200" cy="23375"/>
            </a:xfrm>
            <a:custGeom>
              <a:avLst/>
              <a:gdLst/>
              <a:ahLst/>
              <a:cxnLst/>
              <a:rect l="l" t="t" r="r" b="b"/>
              <a:pathLst>
                <a:path w="1168" h="935" extrusionOk="0">
                  <a:moveTo>
                    <a:pt x="600" y="1"/>
                  </a:moveTo>
                  <a:lnTo>
                    <a:pt x="600" y="1"/>
                  </a:lnTo>
                  <a:cubicBezTo>
                    <a:pt x="33" y="34"/>
                    <a:pt x="0" y="835"/>
                    <a:pt x="534" y="935"/>
                  </a:cubicBezTo>
                  <a:cubicBezTo>
                    <a:pt x="1101" y="901"/>
                    <a:pt x="1168" y="101"/>
                    <a:pt x="60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3097;p76">
              <a:extLst>
                <a:ext uri="{FF2B5EF4-FFF2-40B4-BE49-F238E27FC236}">
                  <a16:creationId xmlns:a16="http://schemas.microsoft.com/office/drawing/2014/main" id="{2029D405-E8E0-EF87-E2EE-57F3B86455E2}"/>
                </a:ext>
              </a:extLst>
            </p:cNvPr>
            <p:cNvSpPr/>
            <p:nvPr/>
          </p:nvSpPr>
          <p:spPr>
            <a:xfrm>
              <a:off x="2832200" y="2434675"/>
              <a:ext cx="30050" cy="24225"/>
            </a:xfrm>
            <a:custGeom>
              <a:avLst/>
              <a:gdLst/>
              <a:ahLst/>
              <a:cxnLst/>
              <a:rect l="l" t="t" r="r" b="b"/>
              <a:pathLst>
                <a:path w="1202" h="969" extrusionOk="0">
                  <a:moveTo>
                    <a:pt x="667" y="1"/>
                  </a:moveTo>
                  <a:cubicBezTo>
                    <a:pt x="134" y="1"/>
                    <a:pt x="0" y="801"/>
                    <a:pt x="534" y="968"/>
                  </a:cubicBezTo>
                  <a:cubicBezTo>
                    <a:pt x="1068" y="968"/>
                    <a:pt x="1201" y="168"/>
                    <a:pt x="66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3098;p76">
              <a:extLst>
                <a:ext uri="{FF2B5EF4-FFF2-40B4-BE49-F238E27FC236}">
                  <a16:creationId xmlns:a16="http://schemas.microsoft.com/office/drawing/2014/main" id="{EBC60C18-C641-FD10-A2DE-F1915D15252D}"/>
                </a:ext>
              </a:extLst>
            </p:cNvPr>
            <p:cNvSpPr/>
            <p:nvPr/>
          </p:nvSpPr>
          <p:spPr>
            <a:xfrm>
              <a:off x="2846900" y="2357025"/>
              <a:ext cx="31475" cy="23575"/>
            </a:xfrm>
            <a:custGeom>
              <a:avLst/>
              <a:gdLst/>
              <a:ahLst/>
              <a:cxnLst/>
              <a:rect l="l" t="t" r="r" b="b"/>
              <a:pathLst>
                <a:path w="1259" h="943" extrusionOk="0">
                  <a:moveTo>
                    <a:pt x="681" y="1"/>
                  </a:moveTo>
                  <a:cubicBezTo>
                    <a:pt x="165" y="1"/>
                    <a:pt x="1" y="747"/>
                    <a:pt x="513" y="939"/>
                  </a:cubicBezTo>
                  <a:cubicBezTo>
                    <a:pt x="536" y="941"/>
                    <a:pt x="558" y="943"/>
                    <a:pt x="579" y="943"/>
                  </a:cubicBezTo>
                  <a:cubicBezTo>
                    <a:pt x="1095" y="943"/>
                    <a:pt x="1259" y="197"/>
                    <a:pt x="747" y="5"/>
                  </a:cubicBezTo>
                  <a:cubicBezTo>
                    <a:pt x="724" y="2"/>
                    <a:pt x="702" y="1"/>
                    <a:pt x="68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3099;p76">
              <a:extLst>
                <a:ext uri="{FF2B5EF4-FFF2-40B4-BE49-F238E27FC236}">
                  <a16:creationId xmlns:a16="http://schemas.microsoft.com/office/drawing/2014/main" id="{D2B8C302-9E8E-3F6E-625F-6131508D727F}"/>
                </a:ext>
              </a:extLst>
            </p:cNvPr>
            <p:cNvSpPr/>
            <p:nvPr/>
          </p:nvSpPr>
          <p:spPr>
            <a:xfrm>
              <a:off x="2869625" y="2281850"/>
              <a:ext cx="31050" cy="23000"/>
            </a:xfrm>
            <a:custGeom>
              <a:avLst/>
              <a:gdLst/>
              <a:ahLst/>
              <a:cxnLst/>
              <a:rect l="l" t="t" r="r" b="b"/>
              <a:pathLst>
                <a:path w="1242" h="920" extrusionOk="0">
                  <a:moveTo>
                    <a:pt x="668" y="0"/>
                  </a:moveTo>
                  <a:cubicBezTo>
                    <a:pt x="178" y="0"/>
                    <a:pt x="0" y="660"/>
                    <a:pt x="438" y="910"/>
                  </a:cubicBezTo>
                  <a:cubicBezTo>
                    <a:pt x="472" y="916"/>
                    <a:pt x="506" y="919"/>
                    <a:pt x="538" y="919"/>
                  </a:cubicBezTo>
                  <a:cubicBezTo>
                    <a:pt x="1035" y="919"/>
                    <a:pt x="1242" y="229"/>
                    <a:pt x="772" y="10"/>
                  </a:cubicBezTo>
                  <a:cubicBezTo>
                    <a:pt x="736" y="3"/>
                    <a:pt x="701" y="0"/>
                    <a:pt x="6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3100;p76">
              <a:extLst>
                <a:ext uri="{FF2B5EF4-FFF2-40B4-BE49-F238E27FC236}">
                  <a16:creationId xmlns:a16="http://schemas.microsoft.com/office/drawing/2014/main" id="{2C7C5342-CE0E-220F-2A3B-14B3DBF94FFE}"/>
                </a:ext>
              </a:extLst>
            </p:cNvPr>
            <p:cNvSpPr/>
            <p:nvPr/>
          </p:nvSpPr>
          <p:spPr>
            <a:xfrm>
              <a:off x="2897825" y="2207875"/>
              <a:ext cx="32225" cy="22500"/>
            </a:xfrm>
            <a:custGeom>
              <a:avLst/>
              <a:gdLst/>
              <a:ahLst/>
              <a:cxnLst/>
              <a:rect l="l" t="t" r="r" b="b"/>
              <a:pathLst>
                <a:path w="1289" h="900" extrusionOk="0">
                  <a:moveTo>
                    <a:pt x="671" y="0"/>
                  </a:moveTo>
                  <a:cubicBezTo>
                    <a:pt x="239" y="0"/>
                    <a:pt x="0" y="630"/>
                    <a:pt x="444" y="867"/>
                  </a:cubicBezTo>
                  <a:cubicBezTo>
                    <a:pt x="508" y="890"/>
                    <a:pt x="569" y="900"/>
                    <a:pt x="627" y="900"/>
                  </a:cubicBezTo>
                  <a:cubicBezTo>
                    <a:pt x="1076" y="900"/>
                    <a:pt x="1288" y="270"/>
                    <a:pt x="844" y="33"/>
                  </a:cubicBezTo>
                  <a:cubicBezTo>
                    <a:pt x="784" y="10"/>
                    <a:pt x="726" y="0"/>
                    <a:pt x="67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3101;p76">
              <a:extLst>
                <a:ext uri="{FF2B5EF4-FFF2-40B4-BE49-F238E27FC236}">
                  <a16:creationId xmlns:a16="http://schemas.microsoft.com/office/drawing/2014/main" id="{0DCFA884-5820-A86C-DAED-8186D96C7EE0}"/>
                </a:ext>
              </a:extLst>
            </p:cNvPr>
            <p:cNvSpPr/>
            <p:nvPr/>
          </p:nvSpPr>
          <p:spPr>
            <a:xfrm>
              <a:off x="2933100" y="2137525"/>
              <a:ext cx="33375" cy="23125"/>
            </a:xfrm>
            <a:custGeom>
              <a:avLst/>
              <a:gdLst/>
              <a:ahLst/>
              <a:cxnLst/>
              <a:rect l="l" t="t" r="r" b="b"/>
              <a:pathLst>
                <a:path w="1335" h="925" extrusionOk="0">
                  <a:moveTo>
                    <a:pt x="695" y="0"/>
                  </a:moveTo>
                  <a:cubicBezTo>
                    <a:pt x="268" y="0"/>
                    <a:pt x="0" y="590"/>
                    <a:pt x="434" y="879"/>
                  </a:cubicBezTo>
                  <a:cubicBezTo>
                    <a:pt x="505" y="910"/>
                    <a:pt x="575" y="924"/>
                    <a:pt x="640" y="924"/>
                  </a:cubicBezTo>
                  <a:cubicBezTo>
                    <a:pt x="1067" y="924"/>
                    <a:pt x="1335" y="334"/>
                    <a:pt x="901" y="45"/>
                  </a:cubicBezTo>
                  <a:cubicBezTo>
                    <a:pt x="830" y="14"/>
                    <a:pt x="761" y="0"/>
                    <a:pt x="69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3102;p76">
              <a:extLst>
                <a:ext uri="{FF2B5EF4-FFF2-40B4-BE49-F238E27FC236}">
                  <a16:creationId xmlns:a16="http://schemas.microsoft.com/office/drawing/2014/main" id="{429436E5-9DE9-795D-7066-06D0176178F4}"/>
                </a:ext>
              </a:extLst>
            </p:cNvPr>
            <p:cNvSpPr/>
            <p:nvPr/>
          </p:nvSpPr>
          <p:spPr>
            <a:xfrm>
              <a:off x="2976275" y="2070675"/>
              <a:ext cx="31300" cy="22500"/>
            </a:xfrm>
            <a:custGeom>
              <a:avLst/>
              <a:gdLst/>
              <a:ahLst/>
              <a:cxnLst/>
              <a:rect l="l" t="t" r="r" b="b"/>
              <a:pathLst>
                <a:path w="1252" h="900" extrusionOk="0">
                  <a:moveTo>
                    <a:pt x="691" y="0"/>
                  </a:moveTo>
                  <a:cubicBezTo>
                    <a:pt x="289" y="0"/>
                    <a:pt x="1" y="510"/>
                    <a:pt x="342" y="851"/>
                  </a:cubicBezTo>
                  <a:cubicBezTo>
                    <a:pt x="413" y="885"/>
                    <a:pt x="484" y="900"/>
                    <a:pt x="552" y="900"/>
                  </a:cubicBezTo>
                  <a:cubicBezTo>
                    <a:pt x="958" y="900"/>
                    <a:pt x="1252" y="365"/>
                    <a:pt x="909" y="51"/>
                  </a:cubicBezTo>
                  <a:cubicBezTo>
                    <a:pt x="834" y="16"/>
                    <a:pt x="761" y="0"/>
                    <a:pt x="6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3103;p76">
              <a:extLst>
                <a:ext uri="{FF2B5EF4-FFF2-40B4-BE49-F238E27FC236}">
                  <a16:creationId xmlns:a16="http://schemas.microsoft.com/office/drawing/2014/main" id="{D66832D9-50D7-87E9-563B-CC8481CB56D0}"/>
                </a:ext>
              </a:extLst>
            </p:cNvPr>
            <p:cNvSpPr/>
            <p:nvPr/>
          </p:nvSpPr>
          <p:spPr>
            <a:xfrm>
              <a:off x="3024000" y="2008250"/>
              <a:ext cx="27550" cy="22325"/>
            </a:xfrm>
            <a:custGeom>
              <a:avLst/>
              <a:gdLst/>
              <a:ahLst/>
              <a:cxnLst/>
              <a:rect l="l" t="t" r="r" b="b"/>
              <a:pathLst>
                <a:path w="1102" h="893" extrusionOk="0">
                  <a:moveTo>
                    <a:pt x="680" y="1"/>
                  </a:moveTo>
                  <a:cubicBezTo>
                    <a:pt x="304" y="1"/>
                    <a:pt x="0" y="485"/>
                    <a:pt x="301" y="813"/>
                  </a:cubicBezTo>
                  <a:cubicBezTo>
                    <a:pt x="381" y="866"/>
                    <a:pt x="477" y="893"/>
                    <a:pt x="572" y="893"/>
                  </a:cubicBezTo>
                  <a:cubicBezTo>
                    <a:pt x="714" y="893"/>
                    <a:pt x="854" y="833"/>
                    <a:pt x="934" y="713"/>
                  </a:cubicBezTo>
                  <a:cubicBezTo>
                    <a:pt x="1101" y="546"/>
                    <a:pt x="1101" y="246"/>
                    <a:pt x="934" y="79"/>
                  </a:cubicBezTo>
                  <a:cubicBezTo>
                    <a:pt x="850" y="25"/>
                    <a:pt x="763" y="1"/>
                    <a:pt x="68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3104;p76">
              <a:extLst>
                <a:ext uri="{FF2B5EF4-FFF2-40B4-BE49-F238E27FC236}">
                  <a16:creationId xmlns:a16="http://schemas.microsoft.com/office/drawing/2014/main" id="{9F6185E8-7411-B1A7-F271-D2E447ADE6EE}"/>
                </a:ext>
              </a:extLst>
            </p:cNvPr>
            <p:cNvSpPr/>
            <p:nvPr/>
          </p:nvSpPr>
          <p:spPr>
            <a:xfrm>
              <a:off x="3078425" y="1949175"/>
              <a:ext cx="32325" cy="24400"/>
            </a:xfrm>
            <a:custGeom>
              <a:avLst/>
              <a:gdLst/>
              <a:ahLst/>
              <a:cxnLst/>
              <a:rect l="l" t="t" r="r" b="b"/>
              <a:pathLst>
                <a:path w="1293" h="976" extrusionOk="0">
                  <a:moveTo>
                    <a:pt x="656" y="0"/>
                  </a:moveTo>
                  <a:cubicBezTo>
                    <a:pt x="524" y="0"/>
                    <a:pt x="387" y="60"/>
                    <a:pt x="292" y="174"/>
                  </a:cubicBezTo>
                  <a:cubicBezTo>
                    <a:pt x="1" y="465"/>
                    <a:pt x="212" y="976"/>
                    <a:pt x="620" y="976"/>
                  </a:cubicBezTo>
                  <a:cubicBezTo>
                    <a:pt x="633" y="976"/>
                    <a:pt x="646" y="975"/>
                    <a:pt x="659" y="974"/>
                  </a:cubicBezTo>
                  <a:cubicBezTo>
                    <a:pt x="1126" y="941"/>
                    <a:pt x="1293" y="374"/>
                    <a:pt x="926" y="107"/>
                  </a:cubicBezTo>
                  <a:cubicBezTo>
                    <a:pt x="854" y="35"/>
                    <a:pt x="756" y="0"/>
                    <a:pt x="6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3105;p76">
              <a:extLst>
                <a:ext uri="{FF2B5EF4-FFF2-40B4-BE49-F238E27FC236}">
                  <a16:creationId xmlns:a16="http://schemas.microsoft.com/office/drawing/2014/main" id="{CD26B7ED-7881-B028-8E29-CC6770D0939F}"/>
                </a:ext>
              </a:extLst>
            </p:cNvPr>
            <p:cNvSpPr/>
            <p:nvPr/>
          </p:nvSpPr>
          <p:spPr>
            <a:xfrm>
              <a:off x="3136575" y="1896175"/>
              <a:ext cx="32550" cy="24825"/>
            </a:xfrm>
            <a:custGeom>
              <a:avLst/>
              <a:gdLst/>
              <a:ahLst/>
              <a:cxnLst/>
              <a:rect l="l" t="t" r="r" b="b"/>
              <a:pathLst>
                <a:path w="1302" h="993" extrusionOk="0">
                  <a:moveTo>
                    <a:pt x="664" y="0"/>
                  </a:moveTo>
                  <a:cubicBezTo>
                    <a:pt x="551" y="0"/>
                    <a:pt x="434" y="42"/>
                    <a:pt x="334" y="126"/>
                  </a:cubicBezTo>
                  <a:cubicBezTo>
                    <a:pt x="1" y="426"/>
                    <a:pt x="234" y="993"/>
                    <a:pt x="668" y="993"/>
                  </a:cubicBezTo>
                  <a:cubicBezTo>
                    <a:pt x="1101" y="993"/>
                    <a:pt x="1302" y="426"/>
                    <a:pt x="968" y="126"/>
                  </a:cubicBezTo>
                  <a:cubicBezTo>
                    <a:pt x="885" y="42"/>
                    <a:pt x="776" y="0"/>
                    <a:pt x="66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3106;p76">
              <a:extLst>
                <a:ext uri="{FF2B5EF4-FFF2-40B4-BE49-F238E27FC236}">
                  <a16:creationId xmlns:a16="http://schemas.microsoft.com/office/drawing/2014/main" id="{BE472FDD-5D3A-2659-A830-532BFCF57286}"/>
                </a:ext>
              </a:extLst>
            </p:cNvPr>
            <p:cNvSpPr/>
            <p:nvPr/>
          </p:nvSpPr>
          <p:spPr>
            <a:xfrm>
              <a:off x="3200725" y="1848675"/>
              <a:ext cx="28500" cy="21575"/>
            </a:xfrm>
            <a:custGeom>
              <a:avLst/>
              <a:gdLst/>
              <a:ahLst/>
              <a:cxnLst/>
              <a:rect l="l" t="t" r="r" b="b"/>
              <a:pathLst>
                <a:path w="1140" h="863" extrusionOk="0">
                  <a:moveTo>
                    <a:pt x="611" y="1"/>
                  </a:moveTo>
                  <a:cubicBezTo>
                    <a:pt x="287" y="1"/>
                    <a:pt x="1" y="328"/>
                    <a:pt x="170" y="691"/>
                  </a:cubicBezTo>
                  <a:cubicBezTo>
                    <a:pt x="272" y="812"/>
                    <a:pt x="397" y="863"/>
                    <a:pt x="520" y="863"/>
                  </a:cubicBezTo>
                  <a:cubicBezTo>
                    <a:pt x="838" y="863"/>
                    <a:pt x="1139" y="519"/>
                    <a:pt x="970" y="158"/>
                  </a:cubicBezTo>
                  <a:cubicBezTo>
                    <a:pt x="860" y="48"/>
                    <a:pt x="733" y="1"/>
                    <a:pt x="61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3107;p76">
              <a:extLst>
                <a:ext uri="{FF2B5EF4-FFF2-40B4-BE49-F238E27FC236}">
                  <a16:creationId xmlns:a16="http://schemas.microsoft.com/office/drawing/2014/main" id="{6D27A3A6-A879-FBB7-7BE3-AC64D011A213}"/>
                </a:ext>
              </a:extLst>
            </p:cNvPr>
            <p:cNvSpPr/>
            <p:nvPr/>
          </p:nvSpPr>
          <p:spPr>
            <a:xfrm>
              <a:off x="3269175" y="1807275"/>
              <a:ext cx="27375" cy="21700"/>
            </a:xfrm>
            <a:custGeom>
              <a:avLst/>
              <a:gdLst/>
              <a:ahLst/>
              <a:cxnLst/>
              <a:rect l="l" t="t" r="r" b="b"/>
              <a:pathLst>
                <a:path w="1095" h="868" extrusionOk="0">
                  <a:moveTo>
                    <a:pt x="561" y="1"/>
                  </a:moveTo>
                  <a:cubicBezTo>
                    <a:pt x="470" y="1"/>
                    <a:pt x="378" y="28"/>
                    <a:pt x="301" y="79"/>
                  </a:cubicBezTo>
                  <a:cubicBezTo>
                    <a:pt x="67" y="179"/>
                    <a:pt x="0" y="446"/>
                    <a:pt x="100" y="646"/>
                  </a:cubicBezTo>
                  <a:cubicBezTo>
                    <a:pt x="205" y="803"/>
                    <a:pt x="349" y="868"/>
                    <a:pt x="490" y="868"/>
                  </a:cubicBezTo>
                  <a:cubicBezTo>
                    <a:pt x="799" y="868"/>
                    <a:pt x="1095" y="556"/>
                    <a:pt x="934" y="212"/>
                  </a:cubicBezTo>
                  <a:cubicBezTo>
                    <a:pt x="852" y="69"/>
                    <a:pt x="707" y="1"/>
                    <a:pt x="56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3108;p76">
              <a:extLst>
                <a:ext uri="{FF2B5EF4-FFF2-40B4-BE49-F238E27FC236}">
                  <a16:creationId xmlns:a16="http://schemas.microsoft.com/office/drawing/2014/main" id="{C5BB5A54-EAE7-52FD-6241-04832D62E7F1}"/>
                </a:ext>
              </a:extLst>
            </p:cNvPr>
            <p:cNvSpPr/>
            <p:nvPr/>
          </p:nvSpPr>
          <p:spPr>
            <a:xfrm>
              <a:off x="3339000" y="1771400"/>
              <a:ext cx="27150" cy="21125"/>
            </a:xfrm>
            <a:custGeom>
              <a:avLst/>
              <a:gdLst/>
              <a:ahLst/>
              <a:cxnLst/>
              <a:rect l="l" t="t" r="r" b="b"/>
              <a:pathLst>
                <a:path w="1086" h="845" extrusionOk="0">
                  <a:moveTo>
                    <a:pt x="566" y="0"/>
                  </a:moveTo>
                  <a:cubicBezTo>
                    <a:pt x="277" y="0"/>
                    <a:pt x="0" y="264"/>
                    <a:pt x="109" y="613"/>
                  </a:cubicBezTo>
                  <a:cubicBezTo>
                    <a:pt x="213" y="775"/>
                    <a:pt x="369" y="845"/>
                    <a:pt x="522" y="845"/>
                  </a:cubicBezTo>
                  <a:cubicBezTo>
                    <a:pt x="810" y="845"/>
                    <a:pt x="1086" y="595"/>
                    <a:pt x="977" y="246"/>
                  </a:cubicBezTo>
                  <a:cubicBezTo>
                    <a:pt x="873" y="74"/>
                    <a:pt x="718" y="0"/>
                    <a:pt x="56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3109;p76">
              <a:extLst>
                <a:ext uri="{FF2B5EF4-FFF2-40B4-BE49-F238E27FC236}">
                  <a16:creationId xmlns:a16="http://schemas.microsoft.com/office/drawing/2014/main" id="{EE916698-BA09-9649-36EC-F89EDF791B4F}"/>
                </a:ext>
              </a:extLst>
            </p:cNvPr>
            <p:cNvSpPr/>
            <p:nvPr/>
          </p:nvSpPr>
          <p:spPr>
            <a:xfrm>
              <a:off x="3413025" y="1742800"/>
              <a:ext cx="26300" cy="21450"/>
            </a:xfrm>
            <a:custGeom>
              <a:avLst/>
              <a:gdLst/>
              <a:ahLst/>
              <a:cxnLst/>
              <a:rect l="l" t="t" r="r" b="b"/>
              <a:pathLst>
                <a:path w="1052" h="858" extrusionOk="0">
                  <a:moveTo>
                    <a:pt x="558" y="1"/>
                  </a:moveTo>
                  <a:cubicBezTo>
                    <a:pt x="279" y="1"/>
                    <a:pt x="1" y="237"/>
                    <a:pt x="84" y="590"/>
                  </a:cubicBezTo>
                  <a:cubicBezTo>
                    <a:pt x="161" y="743"/>
                    <a:pt x="335" y="857"/>
                    <a:pt x="518" y="857"/>
                  </a:cubicBezTo>
                  <a:cubicBezTo>
                    <a:pt x="573" y="857"/>
                    <a:pt x="630" y="847"/>
                    <a:pt x="684" y="823"/>
                  </a:cubicBezTo>
                  <a:cubicBezTo>
                    <a:pt x="918" y="757"/>
                    <a:pt x="1051" y="523"/>
                    <a:pt x="985" y="290"/>
                  </a:cubicBezTo>
                  <a:cubicBezTo>
                    <a:pt x="896" y="88"/>
                    <a:pt x="727" y="1"/>
                    <a:pt x="55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3110;p76">
              <a:extLst>
                <a:ext uri="{FF2B5EF4-FFF2-40B4-BE49-F238E27FC236}">
                  <a16:creationId xmlns:a16="http://schemas.microsoft.com/office/drawing/2014/main" id="{39759030-3628-073F-C9D9-72158F650C08}"/>
                </a:ext>
              </a:extLst>
            </p:cNvPr>
            <p:cNvSpPr/>
            <p:nvPr/>
          </p:nvSpPr>
          <p:spPr>
            <a:xfrm>
              <a:off x="3490000" y="1721325"/>
              <a:ext cx="24525" cy="20725"/>
            </a:xfrm>
            <a:custGeom>
              <a:avLst/>
              <a:gdLst/>
              <a:ahLst/>
              <a:cxnLst/>
              <a:rect l="l" t="t" r="r" b="b"/>
              <a:pathLst>
                <a:path w="981" h="829" extrusionOk="0">
                  <a:moveTo>
                    <a:pt x="506" y="1"/>
                  </a:moveTo>
                  <a:cubicBezTo>
                    <a:pt x="253" y="1"/>
                    <a:pt x="1" y="200"/>
                    <a:pt x="40" y="515"/>
                  </a:cubicBezTo>
                  <a:cubicBezTo>
                    <a:pt x="122" y="733"/>
                    <a:pt x="299" y="829"/>
                    <a:pt x="475" y="829"/>
                  </a:cubicBezTo>
                  <a:cubicBezTo>
                    <a:pt x="729" y="829"/>
                    <a:pt x="980" y="630"/>
                    <a:pt x="941" y="315"/>
                  </a:cubicBezTo>
                  <a:cubicBezTo>
                    <a:pt x="859" y="96"/>
                    <a:pt x="682" y="1"/>
                    <a:pt x="50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3111;p76">
              <a:extLst>
                <a:ext uri="{FF2B5EF4-FFF2-40B4-BE49-F238E27FC236}">
                  <a16:creationId xmlns:a16="http://schemas.microsoft.com/office/drawing/2014/main" id="{F124B5F8-D454-A21A-9647-4F916F4933B4}"/>
                </a:ext>
              </a:extLst>
            </p:cNvPr>
            <p:cNvSpPr/>
            <p:nvPr/>
          </p:nvSpPr>
          <p:spPr>
            <a:xfrm>
              <a:off x="3567725" y="1705450"/>
              <a:ext cx="24200" cy="21200"/>
            </a:xfrm>
            <a:custGeom>
              <a:avLst/>
              <a:gdLst/>
              <a:ahLst/>
              <a:cxnLst/>
              <a:rect l="l" t="t" r="r" b="b"/>
              <a:pathLst>
                <a:path w="968" h="848" extrusionOk="0">
                  <a:moveTo>
                    <a:pt x="539" y="1"/>
                  </a:moveTo>
                  <a:cubicBezTo>
                    <a:pt x="504" y="1"/>
                    <a:pt x="469" y="6"/>
                    <a:pt x="434" y="16"/>
                  </a:cubicBezTo>
                  <a:cubicBezTo>
                    <a:pt x="200" y="16"/>
                    <a:pt x="0" y="249"/>
                    <a:pt x="34" y="483"/>
                  </a:cubicBezTo>
                  <a:cubicBezTo>
                    <a:pt x="93" y="733"/>
                    <a:pt x="282" y="847"/>
                    <a:pt x="475" y="847"/>
                  </a:cubicBezTo>
                  <a:cubicBezTo>
                    <a:pt x="718" y="847"/>
                    <a:pt x="968" y="666"/>
                    <a:pt x="968" y="349"/>
                  </a:cubicBezTo>
                  <a:cubicBezTo>
                    <a:pt x="911" y="151"/>
                    <a:pt x="734" y="1"/>
                    <a:pt x="53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3112;p76">
              <a:extLst>
                <a:ext uri="{FF2B5EF4-FFF2-40B4-BE49-F238E27FC236}">
                  <a16:creationId xmlns:a16="http://schemas.microsoft.com/office/drawing/2014/main" id="{D0CBA7C2-A677-9071-BEC1-05DC7AC54057}"/>
                </a:ext>
              </a:extLst>
            </p:cNvPr>
            <p:cNvSpPr/>
            <p:nvPr/>
          </p:nvSpPr>
          <p:spPr>
            <a:xfrm>
              <a:off x="3643600" y="1698225"/>
              <a:ext cx="29400" cy="24325"/>
            </a:xfrm>
            <a:custGeom>
              <a:avLst/>
              <a:gdLst/>
              <a:ahLst/>
              <a:cxnLst/>
              <a:rect l="l" t="t" r="r" b="b"/>
              <a:pathLst>
                <a:path w="1176" h="973" extrusionOk="0">
                  <a:moveTo>
                    <a:pt x="661" y="0"/>
                  </a:moveTo>
                  <a:cubicBezTo>
                    <a:pt x="641" y="0"/>
                    <a:pt x="621" y="2"/>
                    <a:pt x="601" y="4"/>
                  </a:cubicBezTo>
                  <a:cubicBezTo>
                    <a:pt x="168" y="38"/>
                    <a:pt x="1" y="572"/>
                    <a:pt x="334" y="872"/>
                  </a:cubicBezTo>
                  <a:cubicBezTo>
                    <a:pt x="430" y="942"/>
                    <a:pt x="535" y="973"/>
                    <a:pt x="636" y="973"/>
                  </a:cubicBezTo>
                  <a:cubicBezTo>
                    <a:pt x="922" y="973"/>
                    <a:pt x="1175" y="725"/>
                    <a:pt x="1102" y="405"/>
                  </a:cubicBezTo>
                  <a:cubicBezTo>
                    <a:pt x="1071" y="161"/>
                    <a:pt x="873" y="0"/>
                    <a:pt x="66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3113;p76">
              <a:extLst>
                <a:ext uri="{FF2B5EF4-FFF2-40B4-BE49-F238E27FC236}">
                  <a16:creationId xmlns:a16="http://schemas.microsoft.com/office/drawing/2014/main" id="{01C256E7-2309-5524-1245-31339D855C37}"/>
                </a:ext>
              </a:extLst>
            </p:cNvPr>
            <p:cNvSpPr/>
            <p:nvPr/>
          </p:nvSpPr>
          <p:spPr>
            <a:xfrm>
              <a:off x="3726175" y="1697150"/>
              <a:ext cx="23375" cy="20725"/>
            </a:xfrm>
            <a:custGeom>
              <a:avLst/>
              <a:gdLst/>
              <a:ahLst/>
              <a:cxnLst/>
              <a:rect l="l" t="t" r="r" b="b"/>
              <a:pathLst>
                <a:path w="935" h="829" extrusionOk="0">
                  <a:moveTo>
                    <a:pt x="463" y="1"/>
                  </a:moveTo>
                  <a:cubicBezTo>
                    <a:pt x="255" y="1"/>
                    <a:pt x="48" y="126"/>
                    <a:pt x="0" y="381"/>
                  </a:cubicBezTo>
                  <a:cubicBezTo>
                    <a:pt x="18" y="677"/>
                    <a:pt x="254" y="828"/>
                    <a:pt x="485" y="828"/>
                  </a:cubicBezTo>
                  <a:cubicBezTo>
                    <a:pt x="696" y="828"/>
                    <a:pt x="902" y="703"/>
                    <a:pt x="934" y="448"/>
                  </a:cubicBezTo>
                  <a:cubicBezTo>
                    <a:pt x="917" y="151"/>
                    <a:pt x="690" y="1"/>
                    <a:pt x="4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3114;p76">
              <a:extLst>
                <a:ext uri="{FF2B5EF4-FFF2-40B4-BE49-F238E27FC236}">
                  <a16:creationId xmlns:a16="http://schemas.microsoft.com/office/drawing/2014/main" id="{8B336F39-45C3-DE6A-9363-1FDD4358A65D}"/>
                </a:ext>
              </a:extLst>
            </p:cNvPr>
            <p:cNvSpPr/>
            <p:nvPr/>
          </p:nvSpPr>
          <p:spPr>
            <a:xfrm>
              <a:off x="3805400" y="1703325"/>
              <a:ext cx="23375" cy="20550"/>
            </a:xfrm>
            <a:custGeom>
              <a:avLst/>
              <a:gdLst/>
              <a:ahLst/>
              <a:cxnLst/>
              <a:rect l="l" t="t" r="r" b="b"/>
              <a:pathLst>
                <a:path w="935" h="822" extrusionOk="0">
                  <a:moveTo>
                    <a:pt x="449" y="0"/>
                  </a:moveTo>
                  <a:cubicBezTo>
                    <a:pt x="253" y="0"/>
                    <a:pt x="60" y="114"/>
                    <a:pt x="0" y="368"/>
                  </a:cubicBezTo>
                  <a:cubicBezTo>
                    <a:pt x="0" y="659"/>
                    <a:pt x="239" y="821"/>
                    <a:pt x="478" y="821"/>
                  </a:cubicBezTo>
                  <a:cubicBezTo>
                    <a:pt x="676" y="821"/>
                    <a:pt x="874" y="710"/>
                    <a:pt x="934" y="468"/>
                  </a:cubicBezTo>
                  <a:cubicBezTo>
                    <a:pt x="934" y="173"/>
                    <a:pt x="690" y="0"/>
                    <a:pt x="44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3115;p76">
              <a:extLst>
                <a:ext uri="{FF2B5EF4-FFF2-40B4-BE49-F238E27FC236}">
                  <a16:creationId xmlns:a16="http://schemas.microsoft.com/office/drawing/2014/main" id="{6C198FDF-C1E5-8889-4395-5EFAD1470573}"/>
                </a:ext>
              </a:extLst>
            </p:cNvPr>
            <p:cNvSpPr/>
            <p:nvPr/>
          </p:nvSpPr>
          <p:spPr>
            <a:xfrm>
              <a:off x="3882450" y="1716550"/>
              <a:ext cx="24850" cy="21350"/>
            </a:xfrm>
            <a:custGeom>
              <a:avLst/>
              <a:gdLst/>
              <a:ahLst/>
              <a:cxnLst/>
              <a:rect l="l" t="t" r="r" b="b"/>
              <a:pathLst>
                <a:path w="994" h="854" extrusionOk="0">
                  <a:moveTo>
                    <a:pt x="474" y="1"/>
                  </a:moveTo>
                  <a:cubicBezTo>
                    <a:pt x="289" y="1"/>
                    <a:pt x="103" y="104"/>
                    <a:pt x="20" y="339"/>
                  </a:cubicBezTo>
                  <a:cubicBezTo>
                    <a:pt x="1" y="654"/>
                    <a:pt x="272" y="853"/>
                    <a:pt x="532" y="853"/>
                  </a:cubicBezTo>
                  <a:cubicBezTo>
                    <a:pt x="712" y="853"/>
                    <a:pt x="886" y="758"/>
                    <a:pt x="954" y="539"/>
                  </a:cubicBezTo>
                  <a:cubicBezTo>
                    <a:pt x="993" y="207"/>
                    <a:pt x="735" y="1"/>
                    <a:pt x="4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3116;p76">
              <a:extLst>
                <a:ext uri="{FF2B5EF4-FFF2-40B4-BE49-F238E27FC236}">
                  <a16:creationId xmlns:a16="http://schemas.microsoft.com/office/drawing/2014/main" id="{DC71F85E-3D67-2D69-43D9-258E346A5DCC}"/>
                </a:ext>
              </a:extLst>
            </p:cNvPr>
            <p:cNvSpPr/>
            <p:nvPr/>
          </p:nvSpPr>
          <p:spPr>
            <a:xfrm>
              <a:off x="3958125" y="1736975"/>
              <a:ext cx="26475" cy="21600"/>
            </a:xfrm>
            <a:custGeom>
              <a:avLst/>
              <a:gdLst/>
              <a:ahLst/>
              <a:cxnLst/>
              <a:rect l="l" t="t" r="r" b="b"/>
              <a:pathLst>
                <a:path w="1059" h="864" extrusionOk="0">
                  <a:moveTo>
                    <a:pt x="491" y="0"/>
                  </a:moveTo>
                  <a:cubicBezTo>
                    <a:pt x="320" y="0"/>
                    <a:pt x="150" y="87"/>
                    <a:pt x="62" y="289"/>
                  </a:cubicBezTo>
                  <a:cubicBezTo>
                    <a:pt x="0" y="641"/>
                    <a:pt x="284" y="864"/>
                    <a:pt x="564" y="864"/>
                  </a:cubicBezTo>
                  <a:cubicBezTo>
                    <a:pt x="736" y="864"/>
                    <a:pt x="907" y="780"/>
                    <a:pt x="996" y="589"/>
                  </a:cubicBezTo>
                  <a:cubicBezTo>
                    <a:pt x="1058" y="237"/>
                    <a:pt x="772" y="0"/>
                    <a:pt x="4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3117;p76">
              <a:extLst>
                <a:ext uri="{FF2B5EF4-FFF2-40B4-BE49-F238E27FC236}">
                  <a16:creationId xmlns:a16="http://schemas.microsoft.com/office/drawing/2014/main" id="{5780331C-D66B-A220-39A3-D93B76994BCF}"/>
                </a:ext>
              </a:extLst>
            </p:cNvPr>
            <p:cNvSpPr/>
            <p:nvPr/>
          </p:nvSpPr>
          <p:spPr>
            <a:xfrm>
              <a:off x="4032525" y="1764725"/>
              <a:ext cx="26925" cy="21125"/>
            </a:xfrm>
            <a:custGeom>
              <a:avLst/>
              <a:gdLst/>
              <a:ahLst/>
              <a:cxnLst/>
              <a:rect l="l" t="t" r="r" b="b"/>
              <a:pathLst>
                <a:path w="1077" h="845" extrusionOk="0">
                  <a:moveTo>
                    <a:pt x="501" y="0"/>
                  </a:moveTo>
                  <a:cubicBezTo>
                    <a:pt x="347" y="0"/>
                    <a:pt x="192" y="74"/>
                    <a:pt x="88" y="247"/>
                  </a:cubicBezTo>
                  <a:cubicBezTo>
                    <a:pt x="1" y="596"/>
                    <a:pt x="285" y="845"/>
                    <a:pt x="575" y="845"/>
                  </a:cubicBezTo>
                  <a:cubicBezTo>
                    <a:pt x="729" y="845"/>
                    <a:pt x="885" y="775"/>
                    <a:pt x="989" y="613"/>
                  </a:cubicBezTo>
                  <a:cubicBezTo>
                    <a:pt x="1076" y="264"/>
                    <a:pt x="792" y="0"/>
                    <a:pt x="5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3118;p76">
              <a:extLst>
                <a:ext uri="{FF2B5EF4-FFF2-40B4-BE49-F238E27FC236}">
                  <a16:creationId xmlns:a16="http://schemas.microsoft.com/office/drawing/2014/main" id="{8B0C0B2C-24BE-A220-F781-CDDCF90E99CF}"/>
                </a:ext>
              </a:extLst>
            </p:cNvPr>
            <p:cNvSpPr/>
            <p:nvPr/>
          </p:nvSpPr>
          <p:spPr>
            <a:xfrm>
              <a:off x="4099825" y="1797825"/>
              <a:ext cx="29975" cy="22350"/>
            </a:xfrm>
            <a:custGeom>
              <a:avLst/>
              <a:gdLst/>
              <a:ahLst/>
              <a:cxnLst/>
              <a:rect l="l" t="t" r="r" b="b"/>
              <a:pathLst>
                <a:path w="1199" h="894" extrusionOk="0">
                  <a:moveTo>
                    <a:pt x="617" y="1"/>
                  </a:moveTo>
                  <a:cubicBezTo>
                    <a:pt x="237" y="1"/>
                    <a:pt x="1" y="630"/>
                    <a:pt x="498" y="824"/>
                  </a:cubicBezTo>
                  <a:cubicBezTo>
                    <a:pt x="569" y="871"/>
                    <a:pt x="649" y="893"/>
                    <a:pt x="727" y="893"/>
                  </a:cubicBezTo>
                  <a:cubicBezTo>
                    <a:pt x="871" y="893"/>
                    <a:pt x="1013" y="820"/>
                    <a:pt x="1099" y="690"/>
                  </a:cubicBezTo>
                  <a:cubicBezTo>
                    <a:pt x="1199" y="457"/>
                    <a:pt x="1099" y="190"/>
                    <a:pt x="865" y="90"/>
                  </a:cubicBezTo>
                  <a:cubicBezTo>
                    <a:pt x="780" y="27"/>
                    <a:pt x="696" y="1"/>
                    <a:pt x="61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3119;p76">
              <a:extLst>
                <a:ext uri="{FF2B5EF4-FFF2-40B4-BE49-F238E27FC236}">
                  <a16:creationId xmlns:a16="http://schemas.microsoft.com/office/drawing/2014/main" id="{F9A4453D-A4C7-CA89-9C8C-602A2B824F72}"/>
                </a:ext>
              </a:extLst>
            </p:cNvPr>
            <p:cNvSpPr/>
            <p:nvPr/>
          </p:nvSpPr>
          <p:spPr>
            <a:xfrm>
              <a:off x="4172325" y="1839000"/>
              <a:ext cx="26700" cy="21525"/>
            </a:xfrm>
            <a:custGeom>
              <a:avLst/>
              <a:gdLst/>
              <a:ahLst/>
              <a:cxnLst/>
              <a:rect l="l" t="t" r="r" b="b"/>
              <a:pathLst>
                <a:path w="1068" h="861" extrusionOk="0">
                  <a:moveTo>
                    <a:pt x="461" y="0"/>
                  </a:moveTo>
                  <a:cubicBezTo>
                    <a:pt x="335" y="0"/>
                    <a:pt x="205" y="54"/>
                    <a:pt x="100" y="178"/>
                  </a:cubicBezTo>
                  <a:cubicBezTo>
                    <a:pt x="0" y="378"/>
                    <a:pt x="67" y="645"/>
                    <a:pt x="267" y="778"/>
                  </a:cubicBezTo>
                  <a:cubicBezTo>
                    <a:pt x="351" y="834"/>
                    <a:pt x="446" y="860"/>
                    <a:pt x="540" y="860"/>
                  </a:cubicBezTo>
                  <a:cubicBezTo>
                    <a:pt x="673" y="860"/>
                    <a:pt x="804" y="809"/>
                    <a:pt x="901" y="711"/>
                  </a:cubicBezTo>
                  <a:cubicBezTo>
                    <a:pt x="1067" y="330"/>
                    <a:pt x="775" y="0"/>
                    <a:pt x="46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3120;p76">
              <a:extLst>
                <a:ext uri="{FF2B5EF4-FFF2-40B4-BE49-F238E27FC236}">
                  <a16:creationId xmlns:a16="http://schemas.microsoft.com/office/drawing/2014/main" id="{72E6A35F-F3B0-D327-5787-4CD9FCB5D30B}"/>
                </a:ext>
              </a:extLst>
            </p:cNvPr>
            <p:cNvSpPr/>
            <p:nvPr/>
          </p:nvSpPr>
          <p:spPr>
            <a:xfrm>
              <a:off x="4234275" y="1885650"/>
              <a:ext cx="29550" cy="21500"/>
            </a:xfrm>
            <a:custGeom>
              <a:avLst/>
              <a:gdLst/>
              <a:ahLst/>
              <a:cxnLst/>
              <a:rect l="l" t="t" r="r" b="b"/>
              <a:pathLst>
                <a:path w="1182" h="860" extrusionOk="0">
                  <a:moveTo>
                    <a:pt x="558" y="0"/>
                  </a:moveTo>
                  <a:cubicBezTo>
                    <a:pt x="445" y="0"/>
                    <a:pt x="327" y="44"/>
                    <a:pt x="224" y="146"/>
                  </a:cubicBezTo>
                  <a:cubicBezTo>
                    <a:pt x="1" y="494"/>
                    <a:pt x="294" y="859"/>
                    <a:pt x="624" y="859"/>
                  </a:cubicBezTo>
                  <a:cubicBezTo>
                    <a:pt x="737" y="859"/>
                    <a:pt x="855" y="816"/>
                    <a:pt x="958" y="713"/>
                  </a:cubicBezTo>
                  <a:cubicBezTo>
                    <a:pt x="1181" y="366"/>
                    <a:pt x="888" y="0"/>
                    <a:pt x="55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3121;p76">
              <a:extLst>
                <a:ext uri="{FF2B5EF4-FFF2-40B4-BE49-F238E27FC236}">
                  <a16:creationId xmlns:a16="http://schemas.microsoft.com/office/drawing/2014/main" id="{1284A9C4-F747-244B-CCFB-1E21B7F99C62}"/>
                </a:ext>
              </a:extLst>
            </p:cNvPr>
            <p:cNvSpPr/>
            <p:nvPr/>
          </p:nvSpPr>
          <p:spPr>
            <a:xfrm>
              <a:off x="4294150" y="1937550"/>
              <a:ext cx="29825" cy="21825"/>
            </a:xfrm>
            <a:custGeom>
              <a:avLst/>
              <a:gdLst/>
              <a:ahLst/>
              <a:cxnLst/>
              <a:rect l="l" t="t" r="r" b="b"/>
              <a:pathLst>
                <a:path w="1193" h="873" extrusionOk="0">
                  <a:moveTo>
                    <a:pt x="556" y="1"/>
                  </a:moveTo>
                  <a:cubicBezTo>
                    <a:pt x="459" y="1"/>
                    <a:pt x="359" y="32"/>
                    <a:pt x="264" y="105"/>
                  </a:cubicBezTo>
                  <a:cubicBezTo>
                    <a:pt x="1" y="447"/>
                    <a:pt x="299" y="873"/>
                    <a:pt x="649" y="873"/>
                  </a:cubicBezTo>
                  <a:cubicBezTo>
                    <a:pt x="743" y="873"/>
                    <a:pt x="840" y="842"/>
                    <a:pt x="931" y="772"/>
                  </a:cubicBezTo>
                  <a:cubicBezTo>
                    <a:pt x="1192" y="407"/>
                    <a:pt x="902" y="1"/>
                    <a:pt x="5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3122;p76">
              <a:extLst>
                <a:ext uri="{FF2B5EF4-FFF2-40B4-BE49-F238E27FC236}">
                  <a16:creationId xmlns:a16="http://schemas.microsoft.com/office/drawing/2014/main" id="{BB517D73-7AB7-4E22-7996-70505204A945}"/>
                </a:ext>
              </a:extLst>
            </p:cNvPr>
            <p:cNvSpPr/>
            <p:nvPr/>
          </p:nvSpPr>
          <p:spPr>
            <a:xfrm>
              <a:off x="4347750" y="1994525"/>
              <a:ext cx="31100" cy="22225"/>
            </a:xfrm>
            <a:custGeom>
              <a:avLst/>
              <a:gdLst/>
              <a:ahLst/>
              <a:cxnLst/>
              <a:rect l="l" t="t" r="r" b="b"/>
              <a:pathLst>
                <a:path w="1244" h="889" extrusionOk="0">
                  <a:moveTo>
                    <a:pt x="597" y="1"/>
                  </a:moveTo>
                  <a:cubicBezTo>
                    <a:pt x="508" y="1"/>
                    <a:pt x="413" y="29"/>
                    <a:pt x="322" y="94"/>
                  </a:cubicBezTo>
                  <a:cubicBezTo>
                    <a:pt x="0" y="416"/>
                    <a:pt x="282" y="889"/>
                    <a:pt x="647" y="889"/>
                  </a:cubicBezTo>
                  <a:cubicBezTo>
                    <a:pt x="736" y="889"/>
                    <a:pt x="831" y="860"/>
                    <a:pt x="922" y="795"/>
                  </a:cubicBezTo>
                  <a:cubicBezTo>
                    <a:pt x="1244" y="473"/>
                    <a:pt x="962" y="1"/>
                    <a:pt x="59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3123;p76">
              <a:extLst>
                <a:ext uri="{FF2B5EF4-FFF2-40B4-BE49-F238E27FC236}">
                  <a16:creationId xmlns:a16="http://schemas.microsoft.com/office/drawing/2014/main" id="{3683D05F-48E1-E6B8-BD99-24D8AEBC02D5}"/>
                </a:ext>
              </a:extLst>
            </p:cNvPr>
            <p:cNvSpPr/>
            <p:nvPr/>
          </p:nvSpPr>
          <p:spPr>
            <a:xfrm>
              <a:off x="4397475" y="2056500"/>
              <a:ext cx="30225" cy="22050"/>
            </a:xfrm>
            <a:custGeom>
              <a:avLst/>
              <a:gdLst/>
              <a:ahLst/>
              <a:cxnLst/>
              <a:rect l="l" t="t" r="r" b="b"/>
              <a:pathLst>
                <a:path w="1209" h="882" extrusionOk="0">
                  <a:moveTo>
                    <a:pt x="540" y="0"/>
                  </a:moveTo>
                  <a:cubicBezTo>
                    <a:pt x="474" y="0"/>
                    <a:pt x="404" y="16"/>
                    <a:pt x="334" y="50"/>
                  </a:cubicBezTo>
                  <a:cubicBezTo>
                    <a:pt x="0" y="385"/>
                    <a:pt x="270" y="881"/>
                    <a:pt x="640" y="881"/>
                  </a:cubicBezTo>
                  <a:cubicBezTo>
                    <a:pt x="713" y="881"/>
                    <a:pt x="791" y="862"/>
                    <a:pt x="868" y="818"/>
                  </a:cubicBezTo>
                  <a:cubicBezTo>
                    <a:pt x="1208" y="505"/>
                    <a:pt x="921" y="0"/>
                    <a:pt x="54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3124;p76">
              <a:extLst>
                <a:ext uri="{FF2B5EF4-FFF2-40B4-BE49-F238E27FC236}">
                  <a16:creationId xmlns:a16="http://schemas.microsoft.com/office/drawing/2014/main" id="{D3A7877A-AE6E-DF4B-E8A0-877F098D981C}"/>
                </a:ext>
              </a:extLst>
            </p:cNvPr>
            <p:cNvSpPr/>
            <p:nvPr/>
          </p:nvSpPr>
          <p:spPr>
            <a:xfrm>
              <a:off x="4438125" y="2121200"/>
              <a:ext cx="35650" cy="24400"/>
            </a:xfrm>
            <a:custGeom>
              <a:avLst/>
              <a:gdLst/>
              <a:ahLst/>
              <a:cxnLst/>
              <a:rect l="l" t="t" r="r" b="b"/>
              <a:pathLst>
                <a:path w="1426" h="976" extrusionOk="0">
                  <a:moveTo>
                    <a:pt x="708" y="0"/>
                  </a:moveTo>
                  <a:cubicBezTo>
                    <a:pt x="634" y="0"/>
                    <a:pt x="555" y="20"/>
                    <a:pt x="476" y="64"/>
                  </a:cubicBezTo>
                  <a:cubicBezTo>
                    <a:pt x="1" y="344"/>
                    <a:pt x="252" y="976"/>
                    <a:pt x="680" y="976"/>
                  </a:cubicBezTo>
                  <a:cubicBezTo>
                    <a:pt x="763" y="976"/>
                    <a:pt x="852" y="952"/>
                    <a:pt x="943" y="898"/>
                  </a:cubicBezTo>
                  <a:cubicBezTo>
                    <a:pt x="1426" y="643"/>
                    <a:pt x="1135" y="0"/>
                    <a:pt x="70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3125;p76">
              <a:extLst>
                <a:ext uri="{FF2B5EF4-FFF2-40B4-BE49-F238E27FC236}">
                  <a16:creationId xmlns:a16="http://schemas.microsoft.com/office/drawing/2014/main" id="{C7C2D0C7-6631-7B6B-B057-86E6DD41A4DF}"/>
                </a:ext>
              </a:extLst>
            </p:cNvPr>
            <p:cNvSpPr/>
            <p:nvPr/>
          </p:nvSpPr>
          <p:spPr>
            <a:xfrm>
              <a:off x="4477025" y="2192225"/>
              <a:ext cx="31850" cy="22925"/>
            </a:xfrm>
            <a:custGeom>
              <a:avLst/>
              <a:gdLst/>
              <a:ahLst/>
              <a:cxnLst/>
              <a:rect l="l" t="t" r="r" b="b"/>
              <a:pathLst>
                <a:path w="1274" h="917" extrusionOk="0">
                  <a:moveTo>
                    <a:pt x="581" y="0"/>
                  </a:moveTo>
                  <a:cubicBezTo>
                    <a:pt x="530" y="0"/>
                    <a:pt x="477" y="8"/>
                    <a:pt x="421" y="25"/>
                  </a:cubicBezTo>
                  <a:cubicBezTo>
                    <a:pt x="1" y="296"/>
                    <a:pt x="256" y="917"/>
                    <a:pt x="700" y="917"/>
                  </a:cubicBezTo>
                  <a:cubicBezTo>
                    <a:pt x="750" y="917"/>
                    <a:pt x="801" y="909"/>
                    <a:pt x="855" y="893"/>
                  </a:cubicBezTo>
                  <a:cubicBezTo>
                    <a:pt x="1273" y="594"/>
                    <a:pt x="1022" y="0"/>
                    <a:pt x="58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3126;p76">
              <a:extLst>
                <a:ext uri="{FF2B5EF4-FFF2-40B4-BE49-F238E27FC236}">
                  <a16:creationId xmlns:a16="http://schemas.microsoft.com/office/drawing/2014/main" id="{BC3AC632-942A-BC90-2270-93921588B49E}"/>
                </a:ext>
              </a:extLst>
            </p:cNvPr>
            <p:cNvSpPr/>
            <p:nvPr/>
          </p:nvSpPr>
          <p:spPr>
            <a:xfrm>
              <a:off x="4511725" y="2265175"/>
              <a:ext cx="27600" cy="23200"/>
            </a:xfrm>
            <a:custGeom>
              <a:avLst/>
              <a:gdLst/>
              <a:ahLst/>
              <a:cxnLst/>
              <a:rect l="l" t="t" r="r" b="b"/>
              <a:pathLst>
                <a:path w="1104" h="928" extrusionOk="0">
                  <a:moveTo>
                    <a:pt x="404" y="0"/>
                  </a:moveTo>
                  <a:cubicBezTo>
                    <a:pt x="371" y="0"/>
                    <a:pt x="337" y="3"/>
                    <a:pt x="301" y="9"/>
                  </a:cubicBezTo>
                  <a:cubicBezTo>
                    <a:pt x="101" y="109"/>
                    <a:pt x="1" y="376"/>
                    <a:pt x="101" y="610"/>
                  </a:cubicBezTo>
                  <a:cubicBezTo>
                    <a:pt x="156" y="803"/>
                    <a:pt x="325" y="927"/>
                    <a:pt x="513" y="927"/>
                  </a:cubicBezTo>
                  <a:cubicBezTo>
                    <a:pt x="553" y="927"/>
                    <a:pt x="594" y="922"/>
                    <a:pt x="634" y="910"/>
                  </a:cubicBezTo>
                  <a:cubicBezTo>
                    <a:pt x="1103" y="660"/>
                    <a:pt x="898" y="0"/>
                    <a:pt x="40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3127;p76">
              <a:extLst>
                <a:ext uri="{FF2B5EF4-FFF2-40B4-BE49-F238E27FC236}">
                  <a16:creationId xmlns:a16="http://schemas.microsoft.com/office/drawing/2014/main" id="{8D08DB23-F0EC-EDF8-B9D7-E44FC970C0C5}"/>
                </a:ext>
              </a:extLst>
            </p:cNvPr>
            <p:cNvSpPr/>
            <p:nvPr/>
          </p:nvSpPr>
          <p:spPr>
            <a:xfrm>
              <a:off x="4532025" y="2340350"/>
              <a:ext cx="30875" cy="23500"/>
            </a:xfrm>
            <a:custGeom>
              <a:avLst/>
              <a:gdLst/>
              <a:ahLst/>
              <a:cxnLst/>
              <a:rect l="l" t="t" r="r" b="b"/>
              <a:pathLst>
                <a:path w="1235" h="940" extrusionOk="0">
                  <a:moveTo>
                    <a:pt x="558" y="0"/>
                  </a:moveTo>
                  <a:cubicBezTo>
                    <a:pt x="536" y="0"/>
                    <a:pt x="513" y="2"/>
                    <a:pt x="489" y="5"/>
                  </a:cubicBezTo>
                  <a:cubicBezTo>
                    <a:pt x="0" y="233"/>
                    <a:pt x="181" y="940"/>
                    <a:pt x="688" y="940"/>
                  </a:cubicBezTo>
                  <a:cubicBezTo>
                    <a:pt x="700" y="940"/>
                    <a:pt x="711" y="939"/>
                    <a:pt x="723" y="939"/>
                  </a:cubicBezTo>
                  <a:cubicBezTo>
                    <a:pt x="1235" y="715"/>
                    <a:pt x="1072" y="0"/>
                    <a:pt x="55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3128;p76">
              <a:extLst>
                <a:ext uri="{FF2B5EF4-FFF2-40B4-BE49-F238E27FC236}">
                  <a16:creationId xmlns:a16="http://schemas.microsoft.com/office/drawing/2014/main" id="{3D290954-75BA-487B-4FFC-F158019C6D0F}"/>
                </a:ext>
              </a:extLst>
            </p:cNvPr>
            <p:cNvSpPr/>
            <p:nvPr/>
          </p:nvSpPr>
          <p:spPr>
            <a:xfrm>
              <a:off x="4548700" y="2417975"/>
              <a:ext cx="31150" cy="23425"/>
            </a:xfrm>
            <a:custGeom>
              <a:avLst/>
              <a:gdLst/>
              <a:ahLst/>
              <a:cxnLst/>
              <a:rect l="l" t="t" r="r" b="b"/>
              <a:pathLst>
                <a:path w="1246" h="937" extrusionOk="0">
                  <a:moveTo>
                    <a:pt x="588" y="1"/>
                  </a:moveTo>
                  <a:cubicBezTo>
                    <a:pt x="578" y="1"/>
                    <a:pt x="567" y="1"/>
                    <a:pt x="556" y="2"/>
                  </a:cubicBezTo>
                  <a:cubicBezTo>
                    <a:pt x="0" y="133"/>
                    <a:pt x="118" y="937"/>
                    <a:pt x="657" y="937"/>
                  </a:cubicBezTo>
                  <a:cubicBezTo>
                    <a:pt x="668" y="937"/>
                    <a:pt x="679" y="936"/>
                    <a:pt x="690" y="936"/>
                  </a:cubicBezTo>
                  <a:cubicBezTo>
                    <a:pt x="1245" y="772"/>
                    <a:pt x="1097" y="1"/>
                    <a:pt x="58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3129;p76">
              <a:extLst>
                <a:ext uri="{FF2B5EF4-FFF2-40B4-BE49-F238E27FC236}">
                  <a16:creationId xmlns:a16="http://schemas.microsoft.com/office/drawing/2014/main" id="{9AA2B7AB-05BC-E0E2-36D4-1BA7D264BE8E}"/>
                </a:ext>
              </a:extLst>
            </p:cNvPr>
            <p:cNvSpPr/>
            <p:nvPr/>
          </p:nvSpPr>
          <p:spPr>
            <a:xfrm>
              <a:off x="4559250" y="2496400"/>
              <a:ext cx="29225" cy="23375"/>
            </a:xfrm>
            <a:custGeom>
              <a:avLst/>
              <a:gdLst/>
              <a:ahLst/>
              <a:cxnLst/>
              <a:rect l="l" t="t" r="r" b="b"/>
              <a:pathLst>
                <a:path w="1169" h="935" extrusionOk="0">
                  <a:moveTo>
                    <a:pt x="568" y="0"/>
                  </a:moveTo>
                  <a:lnTo>
                    <a:pt x="568" y="0"/>
                  </a:lnTo>
                  <a:cubicBezTo>
                    <a:pt x="1" y="100"/>
                    <a:pt x="68" y="901"/>
                    <a:pt x="635" y="934"/>
                  </a:cubicBezTo>
                  <a:cubicBezTo>
                    <a:pt x="1168" y="801"/>
                    <a:pt x="1102" y="34"/>
                    <a:pt x="5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3130;p76">
              <a:extLst>
                <a:ext uri="{FF2B5EF4-FFF2-40B4-BE49-F238E27FC236}">
                  <a16:creationId xmlns:a16="http://schemas.microsoft.com/office/drawing/2014/main" id="{7B6814A9-D326-426D-9387-568F56D28542}"/>
                </a:ext>
              </a:extLst>
            </p:cNvPr>
            <p:cNvSpPr/>
            <p:nvPr/>
          </p:nvSpPr>
          <p:spPr>
            <a:xfrm>
              <a:off x="4529250" y="1176275"/>
              <a:ext cx="29200" cy="26925"/>
            </a:xfrm>
            <a:custGeom>
              <a:avLst/>
              <a:gdLst/>
              <a:ahLst/>
              <a:cxnLst/>
              <a:rect l="l" t="t" r="r" b="b"/>
              <a:pathLst>
                <a:path w="1168" h="1077" extrusionOk="0">
                  <a:moveTo>
                    <a:pt x="584" y="1"/>
                  </a:moveTo>
                  <a:cubicBezTo>
                    <a:pt x="325" y="1"/>
                    <a:pt x="67" y="168"/>
                    <a:pt x="33" y="501"/>
                  </a:cubicBezTo>
                  <a:cubicBezTo>
                    <a:pt x="0" y="885"/>
                    <a:pt x="292" y="1077"/>
                    <a:pt x="584" y="1077"/>
                  </a:cubicBezTo>
                  <a:cubicBezTo>
                    <a:pt x="876" y="1077"/>
                    <a:pt x="1168" y="885"/>
                    <a:pt x="1134" y="501"/>
                  </a:cubicBezTo>
                  <a:cubicBezTo>
                    <a:pt x="1101" y="168"/>
                    <a:pt x="842" y="1"/>
                    <a:pt x="5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131;p76">
              <a:extLst>
                <a:ext uri="{FF2B5EF4-FFF2-40B4-BE49-F238E27FC236}">
                  <a16:creationId xmlns:a16="http://schemas.microsoft.com/office/drawing/2014/main" id="{E2862824-6E01-3A44-2752-100B85BB5D75}"/>
                </a:ext>
              </a:extLst>
            </p:cNvPr>
            <p:cNvSpPr/>
            <p:nvPr/>
          </p:nvSpPr>
          <p:spPr>
            <a:xfrm>
              <a:off x="4525900" y="1223825"/>
              <a:ext cx="31725" cy="26450"/>
            </a:xfrm>
            <a:custGeom>
              <a:avLst/>
              <a:gdLst/>
              <a:ahLst/>
              <a:cxnLst/>
              <a:rect l="l" t="t" r="r" b="b"/>
              <a:pathLst>
                <a:path w="1269" h="1058" extrusionOk="0">
                  <a:moveTo>
                    <a:pt x="701" y="0"/>
                  </a:moveTo>
                  <a:cubicBezTo>
                    <a:pt x="234" y="0"/>
                    <a:pt x="1" y="567"/>
                    <a:pt x="334" y="901"/>
                  </a:cubicBezTo>
                  <a:cubicBezTo>
                    <a:pt x="443" y="1009"/>
                    <a:pt x="579" y="1058"/>
                    <a:pt x="714" y="1058"/>
                  </a:cubicBezTo>
                  <a:cubicBezTo>
                    <a:pt x="995" y="1058"/>
                    <a:pt x="1268" y="849"/>
                    <a:pt x="1268" y="534"/>
                  </a:cubicBezTo>
                  <a:cubicBezTo>
                    <a:pt x="1268" y="234"/>
                    <a:pt x="1001" y="0"/>
                    <a:pt x="7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3132;p76">
              <a:extLst>
                <a:ext uri="{FF2B5EF4-FFF2-40B4-BE49-F238E27FC236}">
                  <a16:creationId xmlns:a16="http://schemas.microsoft.com/office/drawing/2014/main" id="{E9A23094-D1D9-221D-9812-6E686FCDB697}"/>
                </a:ext>
              </a:extLst>
            </p:cNvPr>
            <p:cNvSpPr/>
            <p:nvPr/>
          </p:nvSpPr>
          <p:spPr>
            <a:xfrm>
              <a:off x="4529250" y="1273025"/>
              <a:ext cx="29200" cy="26925"/>
            </a:xfrm>
            <a:custGeom>
              <a:avLst/>
              <a:gdLst/>
              <a:ahLst/>
              <a:cxnLst/>
              <a:rect l="l" t="t" r="r" b="b"/>
              <a:pathLst>
                <a:path w="1168" h="1077" extrusionOk="0">
                  <a:moveTo>
                    <a:pt x="584" y="0"/>
                  </a:moveTo>
                  <a:cubicBezTo>
                    <a:pt x="325" y="0"/>
                    <a:pt x="67" y="167"/>
                    <a:pt x="33" y="501"/>
                  </a:cubicBezTo>
                  <a:cubicBezTo>
                    <a:pt x="0" y="884"/>
                    <a:pt x="292" y="1076"/>
                    <a:pt x="584" y="1076"/>
                  </a:cubicBezTo>
                  <a:cubicBezTo>
                    <a:pt x="876" y="1076"/>
                    <a:pt x="1168" y="884"/>
                    <a:pt x="1134" y="501"/>
                  </a:cubicBezTo>
                  <a:cubicBezTo>
                    <a:pt x="1101" y="167"/>
                    <a:pt x="842" y="0"/>
                    <a:pt x="5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3133;p76">
              <a:extLst>
                <a:ext uri="{FF2B5EF4-FFF2-40B4-BE49-F238E27FC236}">
                  <a16:creationId xmlns:a16="http://schemas.microsoft.com/office/drawing/2014/main" id="{6A4E1D05-7AA0-18D1-A166-CF71AABBCA04}"/>
                </a:ext>
              </a:extLst>
            </p:cNvPr>
            <p:cNvSpPr/>
            <p:nvPr/>
          </p:nvSpPr>
          <p:spPr>
            <a:xfrm>
              <a:off x="2891400" y="1164600"/>
              <a:ext cx="142625" cy="144300"/>
            </a:xfrm>
            <a:custGeom>
              <a:avLst/>
              <a:gdLst/>
              <a:ahLst/>
              <a:cxnLst/>
              <a:rect l="l" t="t" r="r" b="b"/>
              <a:pathLst>
                <a:path w="5705" h="5772" extrusionOk="0">
                  <a:moveTo>
                    <a:pt x="2836" y="1"/>
                  </a:moveTo>
                  <a:lnTo>
                    <a:pt x="2836" y="1"/>
                  </a:lnTo>
                  <a:cubicBezTo>
                    <a:pt x="2769" y="68"/>
                    <a:pt x="2703" y="101"/>
                    <a:pt x="2636" y="168"/>
                  </a:cubicBezTo>
                  <a:lnTo>
                    <a:pt x="2102" y="635"/>
                  </a:lnTo>
                  <a:lnTo>
                    <a:pt x="34" y="2469"/>
                  </a:lnTo>
                  <a:lnTo>
                    <a:pt x="1" y="2469"/>
                  </a:lnTo>
                  <a:lnTo>
                    <a:pt x="1" y="2503"/>
                  </a:lnTo>
                  <a:lnTo>
                    <a:pt x="1" y="5672"/>
                  </a:lnTo>
                  <a:lnTo>
                    <a:pt x="1" y="5772"/>
                  </a:lnTo>
                  <a:lnTo>
                    <a:pt x="2369" y="5772"/>
                  </a:lnTo>
                  <a:lnTo>
                    <a:pt x="2369" y="5638"/>
                  </a:lnTo>
                  <a:lnTo>
                    <a:pt x="2369" y="3870"/>
                  </a:lnTo>
                  <a:lnTo>
                    <a:pt x="3503" y="3870"/>
                  </a:lnTo>
                  <a:lnTo>
                    <a:pt x="3503" y="5638"/>
                  </a:lnTo>
                  <a:lnTo>
                    <a:pt x="3503" y="5772"/>
                  </a:lnTo>
                  <a:lnTo>
                    <a:pt x="5705" y="5772"/>
                  </a:lnTo>
                  <a:lnTo>
                    <a:pt x="5705" y="5672"/>
                  </a:lnTo>
                  <a:lnTo>
                    <a:pt x="5705" y="2503"/>
                  </a:lnTo>
                  <a:lnTo>
                    <a:pt x="5705" y="2469"/>
                  </a:lnTo>
                  <a:lnTo>
                    <a:pt x="5671" y="2469"/>
                  </a:lnTo>
                  <a:lnTo>
                    <a:pt x="3603" y="635"/>
                  </a:lnTo>
                  <a:lnTo>
                    <a:pt x="3069" y="168"/>
                  </a:lnTo>
                  <a:cubicBezTo>
                    <a:pt x="3003" y="101"/>
                    <a:pt x="2936" y="68"/>
                    <a:pt x="2869" y="1"/>
                  </a:cubicBezTo>
                  <a:lnTo>
                    <a:pt x="2869" y="1"/>
                  </a:lnTo>
                  <a:cubicBezTo>
                    <a:pt x="2936" y="68"/>
                    <a:pt x="3003" y="134"/>
                    <a:pt x="3069" y="201"/>
                  </a:cubicBezTo>
                  <a:lnTo>
                    <a:pt x="3603" y="701"/>
                  </a:lnTo>
                  <a:lnTo>
                    <a:pt x="5538" y="2538"/>
                  </a:lnTo>
                  <a:lnTo>
                    <a:pt x="5538" y="2538"/>
                  </a:lnTo>
                  <a:cubicBezTo>
                    <a:pt x="5538" y="3406"/>
                    <a:pt x="5538" y="4456"/>
                    <a:pt x="5538" y="5572"/>
                  </a:cubicBezTo>
                  <a:lnTo>
                    <a:pt x="3737" y="5572"/>
                  </a:lnTo>
                  <a:lnTo>
                    <a:pt x="3737" y="3670"/>
                  </a:lnTo>
                  <a:lnTo>
                    <a:pt x="2169" y="3670"/>
                  </a:lnTo>
                  <a:lnTo>
                    <a:pt x="2169" y="3770"/>
                  </a:lnTo>
                  <a:lnTo>
                    <a:pt x="2169" y="5572"/>
                  </a:lnTo>
                  <a:lnTo>
                    <a:pt x="231" y="5572"/>
                  </a:lnTo>
                  <a:cubicBezTo>
                    <a:pt x="201" y="4458"/>
                    <a:pt x="201" y="3437"/>
                    <a:pt x="201" y="2538"/>
                  </a:cubicBezTo>
                  <a:lnTo>
                    <a:pt x="201" y="2538"/>
                  </a:lnTo>
                  <a:lnTo>
                    <a:pt x="2102" y="735"/>
                  </a:lnTo>
                  <a:lnTo>
                    <a:pt x="2636" y="201"/>
                  </a:lnTo>
                  <a:cubicBezTo>
                    <a:pt x="2703" y="134"/>
                    <a:pt x="2769" y="68"/>
                    <a:pt x="28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3134;p76">
              <a:extLst>
                <a:ext uri="{FF2B5EF4-FFF2-40B4-BE49-F238E27FC236}">
                  <a16:creationId xmlns:a16="http://schemas.microsoft.com/office/drawing/2014/main" id="{D7E8D63D-08C6-BCBA-A8EF-CBA007BE6A52}"/>
                </a:ext>
              </a:extLst>
            </p:cNvPr>
            <p:cNvSpPr/>
            <p:nvPr/>
          </p:nvSpPr>
          <p:spPr>
            <a:xfrm>
              <a:off x="3425950" y="3753125"/>
              <a:ext cx="130950" cy="142625"/>
            </a:xfrm>
            <a:custGeom>
              <a:avLst/>
              <a:gdLst/>
              <a:ahLst/>
              <a:cxnLst/>
              <a:rect l="l" t="t" r="r" b="b"/>
              <a:pathLst>
                <a:path w="5238" h="5705" extrusionOk="0">
                  <a:moveTo>
                    <a:pt x="1" y="1"/>
                  </a:moveTo>
                  <a:lnTo>
                    <a:pt x="1" y="5705"/>
                  </a:lnTo>
                  <a:lnTo>
                    <a:pt x="1335" y="5705"/>
                  </a:lnTo>
                  <a:lnTo>
                    <a:pt x="1335" y="3370"/>
                  </a:lnTo>
                  <a:lnTo>
                    <a:pt x="3937" y="3370"/>
                  </a:lnTo>
                  <a:lnTo>
                    <a:pt x="3937" y="5705"/>
                  </a:lnTo>
                  <a:lnTo>
                    <a:pt x="5238" y="5705"/>
                  </a:lnTo>
                  <a:lnTo>
                    <a:pt x="5238" y="1"/>
                  </a:lnTo>
                  <a:lnTo>
                    <a:pt x="3937" y="1"/>
                  </a:lnTo>
                  <a:lnTo>
                    <a:pt x="3937" y="2236"/>
                  </a:lnTo>
                  <a:lnTo>
                    <a:pt x="1335" y="2236"/>
                  </a:lnTo>
                  <a:lnTo>
                    <a:pt x="133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3135;p76">
              <a:extLst>
                <a:ext uri="{FF2B5EF4-FFF2-40B4-BE49-F238E27FC236}">
                  <a16:creationId xmlns:a16="http://schemas.microsoft.com/office/drawing/2014/main" id="{08540173-8747-53F5-6B69-CC90F8BDFEBA}"/>
                </a:ext>
              </a:extLst>
            </p:cNvPr>
            <p:cNvSpPr/>
            <p:nvPr/>
          </p:nvSpPr>
          <p:spPr>
            <a:xfrm>
              <a:off x="3580225" y="3783900"/>
              <a:ext cx="117550" cy="113600"/>
            </a:xfrm>
            <a:custGeom>
              <a:avLst/>
              <a:gdLst/>
              <a:ahLst/>
              <a:cxnLst/>
              <a:rect l="l" t="t" r="r" b="b"/>
              <a:pathLst>
                <a:path w="4702" h="4544" extrusionOk="0">
                  <a:moveTo>
                    <a:pt x="2369" y="980"/>
                  </a:moveTo>
                  <a:cubicBezTo>
                    <a:pt x="2853" y="980"/>
                    <a:pt x="3336" y="1288"/>
                    <a:pt x="3436" y="1905"/>
                  </a:cubicBezTo>
                  <a:lnTo>
                    <a:pt x="1302" y="1905"/>
                  </a:lnTo>
                  <a:cubicBezTo>
                    <a:pt x="1402" y="1288"/>
                    <a:pt x="1885" y="980"/>
                    <a:pt x="2369" y="980"/>
                  </a:cubicBezTo>
                  <a:close/>
                  <a:moveTo>
                    <a:pt x="2451" y="1"/>
                  </a:moveTo>
                  <a:cubicBezTo>
                    <a:pt x="2413" y="1"/>
                    <a:pt x="2374" y="2"/>
                    <a:pt x="2336" y="4"/>
                  </a:cubicBezTo>
                  <a:cubicBezTo>
                    <a:pt x="2316" y="3"/>
                    <a:pt x="2296" y="3"/>
                    <a:pt x="2276" y="3"/>
                  </a:cubicBezTo>
                  <a:cubicBezTo>
                    <a:pt x="1035" y="3"/>
                    <a:pt x="1" y="1025"/>
                    <a:pt x="1" y="2272"/>
                  </a:cubicBezTo>
                  <a:cubicBezTo>
                    <a:pt x="1" y="3573"/>
                    <a:pt x="1001" y="4540"/>
                    <a:pt x="2502" y="4540"/>
                  </a:cubicBezTo>
                  <a:cubicBezTo>
                    <a:pt x="2544" y="4543"/>
                    <a:pt x="2586" y="4544"/>
                    <a:pt x="2627" y="4544"/>
                  </a:cubicBezTo>
                  <a:cubicBezTo>
                    <a:pt x="3252" y="4544"/>
                    <a:pt x="3866" y="4309"/>
                    <a:pt x="4304" y="3840"/>
                  </a:cubicBezTo>
                  <a:lnTo>
                    <a:pt x="3637" y="3106"/>
                  </a:lnTo>
                  <a:cubicBezTo>
                    <a:pt x="3362" y="3350"/>
                    <a:pt x="3003" y="3511"/>
                    <a:pt x="2638" y="3511"/>
                  </a:cubicBezTo>
                  <a:cubicBezTo>
                    <a:pt x="2604" y="3511"/>
                    <a:pt x="2570" y="3509"/>
                    <a:pt x="2536" y="3506"/>
                  </a:cubicBezTo>
                  <a:cubicBezTo>
                    <a:pt x="2491" y="3512"/>
                    <a:pt x="2447" y="3514"/>
                    <a:pt x="2403" y="3514"/>
                  </a:cubicBezTo>
                  <a:cubicBezTo>
                    <a:pt x="1887" y="3514"/>
                    <a:pt x="1424" y="3162"/>
                    <a:pt x="1302" y="2639"/>
                  </a:cubicBezTo>
                  <a:lnTo>
                    <a:pt x="4637" y="2639"/>
                  </a:lnTo>
                  <a:cubicBezTo>
                    <a:pt x="4637" y="2539"/>
                    <a:pt x="4637" y="2406"/>
                    <a:pt x="4637" y="2306"/>
                  </a:cubicBezTo>
                  <a:cubicBezTo>
                    <a:pt x="4702" y="1043"/>
                    <a:pt x="3699" y="1"/>
                    <a:pt x="245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3136;p76">
              <a:extLst>
                <a:ext uri="{FF2B5EF4-FFF2-40B4-BE49-F238E27FC236}">
                  <a16:creationId xmlns:a16="http://schemas.microsoft.com/office/drawing/2014/main" id="{540888EC-10CB-860B-6A39-D80322EDE843}"/>
                </a:ext>
              </a:extLst>
            </p:cNvPr>
            <p:cNvSpPr/>
            <p:nvPr/>
          </p:nvSpPr>
          <p:spPr>
            <a:xfrm>
              <a:off x="3717825" y="3743950"/>
              <a:ext cx="30875" cy="151800"/>
            </a:xfrm>
            <a:custGeom>
              <a:avLst/>
              <a:gdLst/>
              <a:ahLst/>
              <a:cxnLst/>
              <a:rect l="l" t="t" r="r" b="b"/>
              <a:pathLst>
                <a:path w="1235" h="6072" extrusionOk="0">
                  <a:moveTo>
                    <a:pt x="1" y="1"/>
                  </a:moveTo>
                  <a:lnTo>
                    <a:pt x="1" y="6072"/>
                  </a:lnTo>
                  <a:lnTo>
                    <a:pt x="1235" y="6072"/>
                  </a:lnTo>
                  <a:lnTo>
                    <a:pt x="123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3137;p76">
              <a:extLst>
                <a:ext uri="{FF2B5EF4-FFF2-40B4-BE49-F238E27FC236}">
                  <a16:creationId xmlns:a16="http://schemas.microsoft.com/office/drawing/2014/main" id="{C032FD22-2377-786F-231B-DD9CB91A83EC}"/>
                </a:ext>
              </a:extLst>
            </p:cNvPr>
            <p:cNvSpPr/>
            <p:nvPr/>
          </p:nvSpPr>
          <p:spPr>
            <a:xfrm>
              <a:off x="3778700" y="3743950"/>
              <a:ext cx="32550" cy="151800"/>
            </a:xfrm>
            <a:custGeom>
              <a:avLst/>
              <a:gdLst/>
              <a:ahLst/>
              <a:cxnLst/>
              <a:rect l="l" t="t" r="r" b="b"/>
              <a:pathLst>
                <a:path w="1302" h="6072" extrusionOk="0">
                  <a:moveTo>
                    <a:pt x="1" y="1"/>
                  </a:moveTo>
                  <a:lnTo>
                    <a:pt x="1" y="6072"/>
                  </a:lnTo>
                  <a:lnTo>
                    <a:pt x="1302" y="6072"/>
                  </a:lnTo>
                  <a:lnTo>
                    <a:pt x="130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3138;p76">
              <a:extLst>
                <a:ext uri="{FF2B5EF4-FFF2-40B4-BE49-F238E27FC236}">
                  <a16:creationId xmlns:a16="http://schemas.microsoft.com/office/drawing/2014/main" id="{81719B11-017A-6814-6571-5870426109D2}"/>
                </a:ext>
              </a:extLst>
            </p:cNvPr>
            <p:cNvSpPr/>
            <p:nvPr/>
          </p:nvSpPr>
          <p:spPr>
            <a:xfrm>
              <a:off x="3832075" y="3783975"/>
              <a:ext cx="120950" cy="113450"/>
            </a:xfrm>
            <a:custGeom>
              <a:avLst/>
              <a:gdLst/>
              <a:ahLst/>
              <a:cxnLst/>
              <a:rect l="l" t="t" r="r" b="b"/>
              <a:pathLst>
                <a:path w="4838" h="4538" extrusionOk="0">
                  <a:moveTo>
                    <a:pt x="2419" y="1233"/>
                  </a:moveTo>
                  <a:cubicBezTo>
                    <a:pt x="2966" y="1233"/>
                    <a:pt x="3493" y="1637"/>
                    <a:pt x="3536" y="2269"/>
                  </a:cubicBezTo>
                  <a:cubicBezTo>
                    <a:pt x="3603" y="2936"/>
                    <a:pt x="3103" y="3503"/>
                    <a:pt x="2436" y="3503"/>
                  </a:cubicBezTo>
                  <a:cubicBezTo>
                    <a:pt x="1435" y="3503"/>
                    <a:pt x="934" y="2336"/>
                    <a:pt x="1602" y="1602"/>
                  </a:cubicBezTo>
                  <a:cubicBezTo>
                    <a:pt x="1833" y="1347"/>
                    <a:pt x="2129" y="1233"/>
                    <a:pt x="2419" y="1233"/>
                  </a:cubicBezTo>
                  <a:close/>
                  <a:moveTo>
                    <a:pt x="2436" y="1"/>
                  </a:moveTo>
                  <a:cubicBezTo>
                    <a:pt x="1035" y="1"/>
                    <a:pt x="0" y="935"/>
                    <a:pt x="0" y="2269"/>
                  </a:cubicBezTo>
                  <a:cubicBezTo>
                    <a:pt x="0" y="3603"/>
                    <a:pt x="1035" y="4537"/>
                    <a:pt x="2436" y="4537"/>
                  </a:cubicBezTo>
                  <a:cubicBezTo>
                    <a:pt x="3837" y="4537"/>
                    <a:pt x="4837" y="3603"/>
                    <a:pt x="4837" y="2269"/>
                  </a:cubicBezTo>
                  <a:cubicBezTo>
                    <a:pt x="4837" y="935"/>
                    <a:pt x="3837" y="1"/>
                    <a:pt x="243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139;p76">
              <a:extLst>
                <a:ext uri="{FF2B5EF4-FFF2-40B4-BE49-F238E27FC236}">
                  <a16:creationId xmlns:a16="http://schemas.microsoft.com/office/drawing/2014/main" id="{BA531C78-E4EE-FDAC-1351-6369D4C7A18F}"/>
                </a:ext>
              </a:extLst>
            </p:cNvPr>
            <p:cNvSpPr/>
            <p:nvPr/>
          </p:nvSpPr>
          <p:spPr>
            <a:xfrm>
              <a:off x="3969675" y="3753125"/>
              <a:ext cx="39225" cy="145350"/>
            </a:xfrm>
            <a:custGeom>
              <a:avLst/>
              <a:gdLst/>
              <a:ahLst/>
              <a:cxnLst/>
              <a:rect l="l" t="t" r="r" b="b"/>
              <a:pathLst>
                <a:path w="1569" h="5814" extrusionOk="0">
                  <a:moveTo>
                    <a:pt x="34" y="1"/>
                  </a:moveTo>
                  <a:lnTo>
                    <a:pt x="267" y="3703"/>
                  </a:lnTo>
                  <a:lnTo>
                    <a:pt x="1268" y="3703"/>
                  </a:lnTo>
                  <a:lnTo>
                    <a:pt x="1535" y="1"/>
                  </a:lnTo>
                  <a:close/>
                  <a:moveTo>
                    <a:pt x="784" y="4237"/>
                  </a:moveTo>
                  <a:cubicBezTo>
                    <a:pt x="392" y="4237"/>
                    <a:pt x="0" y="4504"/>
                    <a:pt x="0" y="5038"/>
                  </a:cubicBezTo>
                  <a:cubicBezTo>
                    <a:pt x="0" y="5555"/>
                    <a:pt x="392" y="5813"/>
                    <a:pt x="784" y="5813"/>
                  </a:cubicBezTo>
                  <a:cubicBezTo>
                    <a:pt x="1176" y="5813"/>
                    <a:pt x="1568" y="5555"/>
                    <a:pt x="1568" y="5038"/>
                  </a:cubicBezTo>
                  <a:cubicBezTo>
                    <a:pt x="1568" y="4504"/>
                    <a:pt x="1176" y="4237"/>
                    <a:pt x="784" y="4237"/>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3140;p76">
              <a:extLst>
                <a:ext uri="{FF2B5EF4-FFF2-40B4-BE49-F238E27FC236}">
                  <a16:creationId xmlns:a16="http://schemas.microsoft.com/office/drawing/2014/main" id="{4053F9FC-25F1-F1EC-925C-B4CFD550AD40}"/>
                </a:ext>
              </a:extLst>
            </p:cNvPr>
            <p:cNvSpPr/>
            <p:nvPr/>
          </p:nvSpPr>
          <p:spPr>
            <a:xfrm>
              <a:off x="2947275" y="4114225"/>
              <a:ext cx="1480250" cy="5025"/>
            </a:xfrm>
            <a:custGeom>
              <a:avLst/>
              <a:gdLst/>
              <a:ahLst/>
              <a:cxnLst/>
              <a:rect l="l" t="t" r="r" b="b"/>
              <a:pathLst>
                <a:path w="59210" h="201" extrusionOk="0">
                  <a:moveTo>
                    <a:pt x="29622" y="0"/>
                  </a:moveTo>
                  <a:cubicBezTo>
                    <a:pt x="13243" y="0"/>
                    <a:pt x="1" y="34"/>
                    <a:pt x="1" y="100"/>
                  </a:cubicBezTo>
                  <a:cubicBezTo>
                    <a:pt x="1" y="134"/>
                    <a:pt x="13277" y="200"/>
                    <a:pt x="29622" y="200"/>
                  </a:cubicBezTo>
                  <a:cubicBezTo>
                    <a:pt x="45967" y="200"/>
                    <a:pt x="59209" y="134"/>
                    <a:pt x="59209" y="100"/>
                  </a:cubicBezTo>
                  <a:cubicBezTo>
                    <a:pt x="59209" y="67"/>
                    <a:pt x="45967" y="0"/>
                    <a:pt x="296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3141;p76">
              <a:extLst>
                <a:ext uri="{FF2B5EF4-FFF2-40B4-BE49-F238E27FC236}">
                  <a16:creationId xmlns:a16="http://schemas.microsoft.com/office/drawing/2014/main" id="{8219B77B-57A4-E3C1-08B3-82873EF67D8E}"/>
                </a:ext>
              </a:extLst>
            </p:cNvPr>
            <p:cNvSpPr/>
            <p:nvPr/>
          </p:nvSpPr>
          <p:spPr>
            <a:xfrm>
              <a:off x="2947275" y="4262650"/>
              <a:ext cx="1480250" cy="4200"/>
            </a:xfrm>
            <a:custGeom>
              <a:avLst/>
              <a:gdLst/>
              <a:ahLst/>
              <a:cxnLst/>
              <a:rect l="l" t="t" r="r" b="b"/>
              <a:pathLst>
                <a:path w="59210" h="168" extrusionOk="0">
                  <a:moveTo>
                    <a:pt x="29622" y="1"/>
                  </a:moveTo>
                  <a:cubicBezTo>
                    <a:pt x="13243" y="1"/>
                    <a:pt x="1" y="34"/>
                    <a:pt x="1" y="68"/>
                  </a:cubicBezTo>
                  <a:cubicBezTo>
                    <a:pt x="1" y="134"/>
                    <a:pt x="13277" y="168"/>
                    <a:pt x="29622" y="168"/>
                  </a:cubicBezTo>
                  <a:cubicBezTo>
                    <a:pt x="45967" y="168"/>
                    <a:pt x="59209" y="134"/>
                    <a:pt x="59209" y="68"/>
                  </a:cubicBezTo>
                  <a:cubicBezTo>
                    <a:pt x="59209" y="34"/>
                    <a:pt x="45967" y="1"/>
                    <a:pt x="296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3142;p76">
              <a:extLst>
                <a:ext uri="{FF2B5EF4-FFF2-40B4-BE49-F238E27FC236}">
                  <a16:creationId xmlns:a16="http://schemas.microsoft.com/office/drawing/2014/main" id="{E7F5BAFA-E1FF-EF0F-7146-EEC39BCD60A4}"/>
                </a:ext>
              </a:extLst>
            </p:cNvPr>
            <p:cNvSpPr/>
            <p:nvPr/>
          </p:nvSpPr>
          <p:spPr>
            <a:xfrm>
              <a:off x="3365900" y="4410275"/>
              <a:ext cx="643000" cy="4175"/>
            </a:xfrm>
            <a:custGeom>
              <a:avLst/>
              <a:gdLst/>
              <a:ahLst/>
              <a:cxnLst/>
              <a:rect l="l" t="t" r="r" b="b"/>
              <a:pathLst>
                <a:path w="25720" h="167" extrusionOk="0">
                  <a:moveTo>
                    <a:pt x="12843" y="0"/>
                  </a:moveTo>
                  <a:cubicBezTo>
                    <a:pt x="5738" y="0"/>
                    <a:pt x="1" y="33"/>
                    <a:pt x="1" y="100"/>
                  </a:cubicBezTo>
                  <a:cubicBezTo>
                    <a:pt x="1" y="134"/>
                    <a:pt x="5738" y="167"/>
                    <a:pt x="12843" y="167"/>
                  </a:cubicBezTo>
                  <a:cubicBezTo>
                    <a:pt x="19948" y="167"/>
                    <a:pt x="25719" y="134"/>
                    <a:pt x="25719" y="100"/>
                  </a:cubicBezTo>
                  <a:cubicBezTo>
                    <a:pt x="25719" y="33"/>
                    <a:pt x="19948" y="0"/>
                    <a:pt x="128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3143;p76">
              <a:extLst>
                <a:ext uri="{FF2B5EF4-FFF2-40B4-BE49-F238E27FC236}">
                  <a16:creationId xmlns:a16="http://schemas.microsoft.com/office/drawing/2014/main" id="{039BEB33-7DA2-AC4D-6A08-930C3D75EFE0}"/>
                </a:ext>
              </a:extLst>
            </p:cNvPr>
            <p:cNvSpPr/>
            <p:nvPr/>
          </p:nvSpPr>
          <p:spPr>
            <a:xfrm>
              <a:off x="2815525" y="1774850"/>
              <a:ext cx="1757925" cy="1601575"/>
            </a:xfrm>
            <a:custGeom>
              <a:avLst/>
              <a:gdLst/>
              <a:ahLst/>
              <a:cxnLst/>
              <a:rect l="l" t="t" r="r" b="b"/>
              <a:pathLst>
                <a:path w="70317" h="64063" extrusionOk="0">
                  <a:moveTo>
                    <a:pt x="35159" y="0"/>
                  </a:moveTo>
                  <a:cubicBezTo>
                    <a:pt x="26961" y="0"/>
                    <a:pt x="18764" y="3127"/>
                    <a:pt x="12509" y="9382"/>
                  </a:cubicBezTo>
                  <a:cubicBezTo>
                    <a:pt x="0" y="21891"/>
                    <a:pt x="0" y="42172"/>
                    <a:pt x="12509" y="54681"/>
                  </a:cubicBezTo>
                  <a:cubicBezTo>
                    <a:pt x="18764" y="60935"/>
                    <a:pt x="26961" y="64063"/>
                    <a:pt x="35159" y="64063"/>
                  </a:cubicBezTo>
                  <a:cubicBezTo>
                    <a:pt x="43356" y="64063"/>
                    <a:pt x="51554" y="60935"/>
                    <a:pt x="57808" y="54681"/>
                  </a:cubicBezTo>
                  <a:cubicBezTo>
                    <a:pt x="70317" y="42172"/>
                    <a:pt x="70317" y="21891"/>
                    <a:pt x="57808" y="9382"/>
                  </a:cubicBezTo>
                  <a:cubicBezTo>
                    <a:pt x="51554" y="3127"/>
                    <a:pt x="43356" y="0"/>
                    <a:pt x="35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3144;p76">
              <a:extLst>
                <a:ext uri="{FF2B5EF4-FFF2-40B4-BE49-F238E27FC236}">
                  <a16:creationId xmlns:a16="http://schemas.microsoft.com/office/drawing/2014/main" id="{2401FE05-02E7-79BA-D607-716D7170DA0A}"/>
                </a:ext>
              </a:extLst>
            </p:cNvPr>
            <p:cNvSpPr/>
            <p:nvPr/>
          </p:nvSpPr>
          <p:spPr>
            <a:xfrm>
              <a:off x="3686975" y="1410225"/>
              <a:ext cx="536225" cy="931075"/>
            </a:xfrm>
            <a:custGeom>
              <a:avLst/>
              <a:gdLst/>
              <a:ahLst/>
              <a:cxnLst/>
              <a:rect l="l" t="t" r="r" b="b"/>
              <a:pathLst>
                <a:path w="21449" h="37243" extrusionOk="0">
                  <a:moveTo>
                    <a:pt x="4334" y="1"/>
                  </a:moveTo>
                  <a:cubicBezTo>
                    <a:pt x="2817" y="1"/>
                    <a:pt x="1281" y="565"/>
                    <a:pt x="0" y="1884"/>
                  </a:cubicBezTo>
                  <a:lnTo>
                    <a:pt x="7773" y="31505"/>
                  </a:lnTo>
                  <a:cubicBezTo>
                    <a:pt x="12176" y="32273"/>
                    <a:pt x="16212" y="34341"/>
                    <a:pt x="20081" y="37243"/>
                  </a:cubicBezTo>
                  <a:cubicBezTo>
                    <a:pt x="20015" y="34875"/>
                    <a:pt x="21449" y="32473"/>
                    <a:pt x="20615" y="30271"/>
                  </a:cubicBezTo>
                  <a:cubicBezTo>
                    <a:pt x="19981" y="28637"/>
                    <a:pt x="18213" y="27636"/>
                    <a:pt x="17513" y="26035"/>
                  </a:cubicBezTo>
                  <a:cubicBezTo>
                    <a:pt x="16812" y="24434"/>
                    <a:pt x="17246" y="22699"/>
                    <a:pt x="17546" y="21031"/>
                  </a:cubicBezTo>
                  <a:cubicBezTo>
                    <a:pt x="17813" y="19363"/>
                    <a:pt x="17880" y="17429"/>
                    <a:pt x="16712" y="16228"/>
                  </a:cubicBezTo>
                  <a:cubicBezTo>
                    <a:pt x="15745" y="15227"/>
                    <a:pt x="14177" y="14994"/>
                    <a:pt x="13176" y="14060"/>
                  </a:cubicBezTo>
                  <a:cubicBezTo>
                    <a:pt x="12242" y="13226"/>
                    <a:pt x="11875" y="11891"/>
                    <a:pt x="11809" y="10624"/>
                  </a:cubicBezTo>
                  <a:cubicBezTo>
                    <a:pt x="11742" y="9356"/>
                    <a:pt x="11875" y="8089"/>
                    <a:pt x="11709" y="6821"/>
                  </a:cubicBezTo>
                  <a:cubicBezTo>
                    <a:pt x="11342" y="4219"/>
                    <a:pt x="9741" y="1918"/>
                    <a:pt x="7372" y="750"/>
                  </a:cubicBezTo>
                  <a:cubicBezTo>
                    <a:pt x="6430" y="272"/>
                    <a:pt x="5386" y="1"/>
                    <a:pt x="43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3145;p76">
              <a:extLst>
                <a:ext uri="{FF2B5EF4-FFF2-40B4-BE49-F238E27FC236}">
                  <a16:creationId xmlns:a16="http://schemas.microsoft.com/office/drawing/2014/main" id="{840F17E5-41BE-962C-8C92-32E3B607A983}"/>
                </a:ext>
              </a:extLst>
            </p:cNvPr>
            <p:cNvSpPr/>
            <p:nvPr/>
          </p:nvSpPr>
          <p:spPr>
            <a:xfrm>
              <a:off x="3968000" y="1634950"/>
              <a:ext cx="243525" cy="463125"/>
            </a:xfrm>
            <a:custGeom>
              <a:avLst/>
              <a:gdLst/>
              <a:ahLst/>
              <a:cxnLst/>
              <a:rect l="l" t="t" r="r" b="b"/>
              <a:pathLst>
                <a:path w="9741" h="18525" extrusionOk="0">
                  <a:moveTo>
                    <a:pt x="234" y="0"/>
                  </a:moveTo>
                  <a:lnTo>
                    <a:pt x="234" y="0"/>
                  </a:lnTo>
                  <a:cubicBezTo>
                    <a:pt x="167" y="100"/>
                    <a:pt x="134" y="167"/>
                    <a:pt x="134" y="267"/>
                  </a:cubicBezTo>
                  <a:cubicBezTo>
                    <a:pt x="67" y="534"/>
                    <a:pt x="34" y="768"/>
                    <a:pt x="1" y="1034"/>
                  </a:cubicBezTo>
                  <a:cubicBezTo>
                    <a:pt x="1" y="1468"/>
                    <a:pt x="34" y="1868"/>
                    <a:pt x="134" y="2269"/>
                  </a:cubicBezTo>
                  <a:cubicBezTo>
                    <a:pt x="468" y="3469"/>
                    <a:pt x="1302" y="4470"/>
                    <a:pt x="2436" y="4971"/>
                  </a:cubicBezTo>
                  <a:cubicBezTo>
                    <a:pt x="3070" y="5271"/>
                    <a:pt x="3803" y="5504"/>
                    <a:pt x="4504" y="5838"/>
                  </a:cubicBezTo>
                  <a:cubicBezTo>
                    <a:pt x="6072" y="6605"/>
                    <a:pt x="7172" y="8073"/>
                    <a:pt x="7473" y="9774"/>
                  </a:cubicBezTo>
                  <a:cubicBezTo>
                    <a:pt x="7606" y="10641"/>
                    <a:pt x="7573" y="11542"/>
                    <a:pt x="7273" y="12376"/>
                  </a:cubicBezTo>
                  <a:cubicBezTo>
                    <a:pt x="7006" y="13210"/>
                    <a:pt x="6639" y="13977"/>
                    <a:pt x="6439" y="14744"/>
                  </a:cubicBezTo>
                  <a:cubicBezTo>
                    <a:pt x="6205" y="15478"/>
                    <a:pt x="6172" y="16279"/>
                    <a:pt x="6405" y="17013"/>
                  </a:cubicBezTo>
                  <a:cubicBezTo>
                    <a:pt x="6605" y="17680"/>
                    <a:pt x="7106" y="18213"/>
                    <a:pt x="7740" y="18447"/>
                  </a:cubicBezTo>
                  <a:cubicBezTo>
                    <a:pt x="7913" y="18498"/>
                    <a:pt x="8090" y="18524"/>
                    <a:pt x="8265" y="18524"/>
                  </a:cubicBezTo>
                  <a:cubicBezTo>
                    <a:pt x="8659" y="18524"/>
                    <a:pt x="9040" y="18391"/>
                    <a:pt x="9341" y="18113"/>
                  </a:cubicBezTo>
                  <a:cubicBezTo>
                    <a:pt x="9641" y="17813"/>
                    <a:pt x="9741" y="17379"/>
                    <a:pt x="9674" y="16946"/>
                  </a:cubicBezTo>
                  <a:cubicBezTo>
                    <a:pt x="9608" y="16679"/>
                    <a:pt x="9474" y="16445"/>
                    <a:pt x="9274" y="16279"/>
                  </a:cubicBezTo>
                  <a:cubicBezTo>
                    <a:pt x="9207" y="16212"/>
                    <a:pt x="9107" y="16179"/>
                    <a:pt x="9007" y="16145"/>
                  </a:cubicBezTo>
                  <a:lnTo>
                    <a:pt x="9007" y="16145"/>
                  </a:lnTo>
                  <a:cubicBezTo>
                    <a:pt x="9007" y="16179"/>
                    <a:pt x="9107" y="16179"/>
                    <a:pt x="9241" y="16312"/>
                  </a:cubicBezTo>
                  <a:cubicBezTo>
                    <a:pt x="9441" y="16479"/>
                    <a:pt x="9574" y="16712"/>
                    <a:pt x="9608" y="16946"/>
                  </a:cubicBezTo>
                  <a:cubicBezTo>
                    <a:pt x="9674" y="17346"/>
                    <a:pt x="9541" y="17746"/>
                    <a:pt x="9274" y="18047"/>
                  </a:cubicBezTo>
                  <a:cubicBezTo>
                    <a:pt x="9001" y="18274"/>
                    <a:pt x="8651" y="18393"/>
                    <a:pt x="8298" y="18393"/>
                  </a:cubicBezTo>
                  <a:cubicBezTo>
                    <a:pt x="8132" y="18393"/>
                    <a:pt x="7966" y="18367"/>
                    <a:pt x="7806" y="18313"/>
                  </a:cubicBezTo>
                  <a:cubicBezTo>
                    <a:pt x="7172" y="18113"/>
                    <a:pt x="6705" y="17580"/>
                    <a:pt x="6539" y="16979"/>
                  </a:cubicBezTo>
                  <a:cubicBezTo>
                    <a:pt x="6339" y="16245"/>
                    <a:pt x="6372" y="15478"/>
                    <a:pt x="6605" y="14778"/>
                  </a:cubicBezTo>
                  <a:cubicBezTo>
                    <a:pt x="6806" y="14010"/>
                    <a:pt x="7172" y="13277"/>
                    <a:pt x="7439" y="12443"/>
                  </a:cubicBezTo>
                  <a:cubicBezTo>
                    <a:pt x="7740" y="11575"/>
                    <a:pt x="7773" y="10641"/>
                    <a:pt x="7639" y="9741"/>
                  </a:cubicBezTo>
                  <a:cubicBezTo>
                    <a:pt x="7306" y="7973"/>
                    <a:pt x="6172" y="6472"/>
                    <a:pt x="4571" y="5704"/>
                  </a:cubicBezTo>
                  <a:cubicBezTo>
                    <a:pt x="3837" y="5337"/>
                    <a:pt x="3136" y="5137"/>
                    <a:pt x="2502" y="4837"/>
                  </a:cubicBezTo>
                  <a:cubicBezTo>
                    <a:pt x="1001" y="4170"/>
                    <a:pt x="34" y="2669"/>
                    <a:pt x="67" y="1034"/>
                  </a:cubicBezTo>
                  <a:cubicBezTo>
                    <a:pt x="101" y="667"/>
                    <a:pt x="134" y="334"/>
                    <a:pt x="2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3146;p76">
              <a:extLst>
                <a:ext uri="{FF2B5EF4-FFF2-40B4-BE49-F238E27FC236}">
                  <a16:creationId xmlns:a16="http://schemas.microsoft.com/office/drawing/2014/main" id="{57DA6A2C-3468-1059-AC49-1D8561001903}"/>
                </a:ext>
              </a:extLst>
            </p:cNvPr>
            <p:cNvSpPr/>
            <p:nvPr/>
          </p:nvSpPr>
          <p:spPr>
            <a:xfrm>
              <a:off x="3218300" y="1525700"/>
              <a:ext cx="427825" cy="818950"/>
            </a:xfrm>
            <a:custGeom>
              <a:avLst/>
              <a:gdLst/>
              <a:ahLst/>
              <a:cxnLst/>
              <a:rect l="l" t="t" r="r" b="b"/>
              <a:pathLst>
                <a:path w="17113" h="32758" extrusionOk="0">
                  <a:moveTo>
                    <a:pt x="11409" y="1"/>
                  </a:moveTo>
                  <a:cubicBezTo>
                    <a:pt x="10275" y="3036"/>
                    <a:pt x="9774" y="5504"/>
                    <a:pt x="8673" y="7940"/>
                  </a:cubicBezTo>
                  <a:cubicBezTo>
                    <a:pt x="8073" y="9307"/>
                    <a:pt x="7239" y="10675"/>
                    <a:pt x="7306" y="12176"/>
                  </a:cubicBezTo>
                  <a:cubicBezTo>
                    <a:pt x="7373" y="13210"/>
                    <a:pt x="7840" y="14177"/>
                    <a:pt x="7806" y="15211"/>
                  </a:cubicBezTo>
                  <a:cubicBezTo>
                    <a:pt x="7773" y="17013"/>
                    <a:pt x="6238" y="18380"/>
                    <a:pt x="4871" y="19581"/>
                  </a:cubicBezTo>
                  <a:cubicBezTo>
                    <a:pt x="3503" y="20782"/>
                    <a:pt x="2069" y="22350"/>
                    <a:pt x="2369" y="24118"/>
                  </a:cubicBezTo>
                  <a:cubicBezTo>
                    <a:pt x="2502" y="24918"/>
                    <a:pt x="2936" y="25619"/>
                    <a:pt x="3003" y="26419"/>
                  </a:cubicBezTo>
                  <a:cubicBezTo>
                    <a:pt x="3069" y="27387"/>
                    <a:pt x="2569" y="28287"/>
                    <a:pt x="2002" y="29055"/>
                  </a:cubicBezTo>
                  <a:cubicBezTo>
                    <a:pt x="1335" y="29755"/>
                    <a:pt x="768" y="30522"/>
                    <a:pt x="201" y="31323"/>
                  </a:cubicBezTo>
                  <a:lnTo>
                    <a:pt x="1" y="32757"/>
                  </a:lnTo>
                  <a:lnTo>
                    <a:pt x="17113" y="27353"/>
                  </a:lnTo>
                  <a:lnTo>
                    <a:pt x="114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3147;p76">
              <a:extLst>
                <a:ext uri="{FF2B5EF4-FFF2-40B4-BE49-F238E27FC236}">
                  <a16:creationId xmlns:a16="http://schemas.microsoft.com/office/drawing/2014/main" id="{8BEC63BD-15FF-1C2D-5FDA-73CE8ABEE78B}"/>
                </a:ext>
              </a:extLst>
            </p:cNvPr>
            <p:cNvSpPr/>
            <p:nvPr/>
          </p:nvSpPr>
          <p:spPr>
            <a:xfrm>
              <a:off x="4245700" y="1889075"/>
              <a:ext cx="301900" cy="363000"/>
            </a:xfrm>
            <a:custGeom>
              <a:avLst/>
              <a:gdLst/>
              <a:ahLst/>
              <a:cxnLst/>
              <a:rect l="l" t="t" r="r" b="b"/>
              <a:pathLst>
                <a:path w="12076" h="14520" extrusionOk="0">
                  <a:moveTo>
                    <a:pt x="6617" y="0"/>
                  </a:moveTo>
                  <a:cubicBezTo>
                    <a:pt x="6591" y="0"/>
                    <a:pt x="6565" y="3"/>
                    <a:pt x="6539" y="9"/>
                  </a:cubicBezTo>
                  <a:cubicBezTo>
                    <a:pt x="5905" y="176"/>
                    <a:pt x="6338" y="1277"/>
                    <a:pt x="6338" y="1277"/>
                  </a:cubicBezTo>
                  <a:cubicBezTo>
                    <a:pt x="6338" y="1277"/>
                    <a:pt x="7473" y="6647"/>
                    <a:pt x="6939" y="6747"/>
                  </a:cubicBezTo>
                  <a:cubicBezTo>
                    <a:pt x="6927" y="6750"/>
                    <a:pt x="6915" y="6752"/>
                    <a:pt x="6903" y="6752"/>
                  </a:cubicBezTo>
                  <a:cubicBezTo>
                    <a:pt x="6340" y="6752"/>
                    <a:pt x="5600" y="3723"/>
                    <a:pt x="5404" y="2678"/>
                  </a:cubicBezTo>
                  <a:cubicBezTo>
                    <a:pt x="5285" y="1914"/>
                    <a:pt x="4961" y="1526"/>
                    <a:pt x="4627" y="1526"/>
                  </a:cubicBezTo>
                  <a:cubicBezTo>
                    <a:pt x="4494" y="1526"/>
                    <a:pt x="4360" y="1587"/>
                    <a:pt x="4237" y="1710"/>
                  </a:cubicBezTo>
                  <a:cubicBezTo>
                    <a:pt x="3970" y="2044"/>
                    <a:pt x="4470" y="5346"/>
                    <a:pt x="4671" y="6381"/>
                  </a:cubicBezTo>
                  <a:cubicBezTo>
                    <a:pt x="4837" y="7269"/>
                    <a:pt x="5304" y="9404"/>
                    <a:pt x="4610" y="9404"/>
                  </a:cubicBezTo>
                  <a:cubicBezTo>
                    <a:pt x="4470" y="9404"/>
                    <a:pt x="4283" y="9317"/>
                    <a:pt x="4037" y="9116"/>
                  </a:cubicBezTo>
                  <a:cubicBezTo>
                    <a:pt x="2789" y="8095"/>
                    <a:pt x="1469" y="7677"/>
                    <a:pt x="794" y="7677"/>
                  </a:cubicBezTo>
                  <a:cubicBezTo>
                    <a:pt x="675" y="7677"/>
                    <a:pt x="576" y="7690"/>
                    <a:pt x="501" y="7715"/>
                  </a:cubicBezTo>
                  <a:cubicBezTo>
                    <a:pt x="1" y="7915"/>
                    <a:pt x="101" y="8649"/>
                    <a:pt x="668" y="8816"/>
                  </a:cubicBezTo>
                  <a:cubicBezTo>
                    <a:pt x="1268" y="9049"/>
                    <a:pt x="1835" y="9349"/>
                    <a:pt x="2336" y="9750"/>
                  </a:cubicBezTo>
                  <a:cubicBezTo>
                    <a:pt x="2736" y="10050"/>
                    <a:pt x="3103" y="10417"/>
                    <a:pt x="3436" y="10784"/>
                  </a:cubicBezTo>
                  <a:cubicBezTo>
                    <a:pt x="3837" y="11217"/>
                    <a:pt x="5171" y="12852"/>
                    <a:pt x="5505" y="14520"/>
                  </a:cubicBezTo>
                  <a:lnTo>
                    <a:pt x="12043" y="11851"/>
                  </a:lnTo>
                  <a:lnTo>
                    <a:pt x="12076" y="11884"/>
                  </a:lnTo>
                  <a:cubicBezTo>
                    <a:pt x="11676" y="9016"/>
                    <a:pt x="12043" y="6114"/>
                    <a:pt x="11942" y="4613"/>
                  </a:cubicBezTo>
                  <a:cubicBezTo>
                    <a:pt x="11774" y="2286"/>
                    <a:pt x="11559" y="1915"/>
                    <a:pt x="11316" y="1915"/>
                  </a:cubicBezTo>
                  <a:cubicBezTo>
                    <a:pt x="11270" y="1915"/>
                    <a:pt x="11223" y="1928"/>
                    <a:pt x="11175" y="1944"/>
                  </a:cubicBezTo>
                  <a:cubicBezTo>
                    <a:pt x="10381" y="2097"/>
                    <a:pt x="11181" y="6053"/>
                    <a:pt x="10707" y="6053"/>
                  </a:cubicBezTo>
                  <a:cubicBezTo>
                    <a:pt x="10663" y="6053"/>
                    <a:pt x="10609" y="6020"/>
                    <a:pt x="10541" y="5947"/>
                  </a:cubicBezTo>
                  <a:cubicBezTo>
                    <a:pt x="9727" y="5067"/>
                    <a:pt x="9899" y="268"/>
                    <a:pt x="9098" y="268"/>
                  </a:cubicBezTo>
                  <a:cubicBezTo>
                    <a:pt x="9079" y="268"/>
                    <a:pt x="9060" y="271"/>
                    <a:pt x="9040" y="276"/>
                  </a:cubicBezTo>
                  <a:cubicBezTo>
                    <a:pt x="7873" y="610"/>
                    <a:pt x="9040" y="5513"/>
                    <a:pt x="9107" y="5914"/>
                  </a:cubicBezTo>
                  <a:cubicBezTo>
                    <a:pt x="9145" y="6160"/>
                    <a:pt x="8967" y="6299"/>
                    <a:pt x="8800" y="6299"/>
                  </a:cubicBezTo>
                  <a:cubicBezTo>
                    <a:pt x="8674" y="6299"/>
                    <a:pt x="8554" y="6219"/>
                    <a:pt x="8540" y="6047"/>
                  </a:cubicBezTo>
                  <a:cubicBezTo>
                    <a:pt x="8475" y="5525"/>
                    <a:pt x="7740" y="0"/>
                    <a:pt x="6617"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3148;p76">
              <a:extLst>
                <a:ext uri="{FF2B5EF4-FFF2-40B4-BE49-F238E27FC236}">
                  <a16:creationId xmlns:a16="http://schemas.microsoft.com/office/drawing/2014/main" id="{888331E7-463B-5918-8967-8055E6CB8911}"/>
                </a:ext>
              </a:extLst>
            </p:cNvPr>
            <p:cNvSpPr/>
            <p:nvPr/>
          </p:nvSpPr>
          <p:spPr>
            <a:xfrm>
              <a:off x="4386625" y="2139250"/>
              <a:ext cx="115125" cy="46950"/>
            </a:xfrm>
            <a:custGeom>
              <a:avLst/>
              <a:gdLst/>
              <a:ahLst/>
              <a:cxnLst/>
              <a:rect l="l" t="t" r="r" b="b"/>
              <a:pathLst>
                <a:path w="4605" h="1878" extrusionOk="0">
                  <a:moveTo>
                    <a:pt x="683" y="1"/>
                  </a:moveTo>
                  <a:cubicBezTo>
                    <a:pt x="443" y="1"/>
                    <a:pt x="222" y="66"/>
                    <a:pt x="1" y="176"/>
                  </a:cubicBezTo>
                  <a:cubicBezTo>
                    <a:pt x="1" y="181"/>
                    <a:pt x="9" y="183"/>
                    <a:pt x="23" y="183"/>
                  </a:cubicBezTo>
                  <a:cubicBezTo>
                    <a:pt x="80" y="183"/>
                    <a:pt x="243" y="153"/>
                    <a:pt x="479" y="153"/>
                  </a:cubicBezTo>
                  <a:cubicBezTo>
                    <a:pt x="585" y="153"/>
                    <a:pt x="704" y="159"/>
                    <a:pt x="835" y="176"/>
                  </a:cubicBezTo>
                  <a:cubicBezTo>
                    <a:pt x="1502" y="243"/>
                    <a:pt x="2136" y="476"/>
                    <a:pt x="2636" y="910"/>
                  </a:cubicBezTo>
                  <a:cubicBezTo>
                    <a:pt x="2903" y="1110"/>
                    <a:pt x="3137" y="1377"/>
                    <a:pt x="3303" y="1677"/>
                  </a:cubicBezTo>
                  <a:lnTo>
                    <a:pt x="3403" y="1877"/>
                  </a:lnTo>
                  <a:lnTo>
                    <a:pt x="3470" y="1644"/>
                  </a:lnTo>
                  <a:cubicBezTo>
                    <a:pt x="3604" y="1244"/>
                    <a:pt x="3837" y="877"/>
                    <a:pt x="4204" y="643"/>
                  </a:cubicBezTo>
                  <a:cubicBezTo>
                    <a:pt x="4437" y="476"/>
                    <a:pt x="4604" y="443"/>
                    <a:pt x="4604" y="410"/>
                  </a:cubicBezTo>
                  <a:cubicBezTo>
                    <a:pt x="4437" y="410"/>
                    <a:pt x="4271" y="443"/>
                    <a:pt x="4104" y="543"/>
                  </a:cubicBezTo>
                  <a:cubicBezTo>
                    <a:pt x="3770" y="738"/>
                    <a:pt x="3505" y="1026"/>
                    <a:pt x="3349" y="1369"/>
                  </a:cubicBezTo>
                  <a:lnTo>
                    <a:pt x="3349" y="1369"/>
                  </a:lnTo>
                  <a:cubicBezTo>
                    <a:pt x="3178" y="1129"/>
                    <a:pt x="2984" y="898"/>
                    <a:pt x="2770" y="710"/>
                  </a:cubicBezTo>
                  <a:cubicBezTo>
                    <a:pt x="2203" y="276"/>
                    <a:pt x="1535" y="9"/>
                    <a:pt x="835" y="9"/>
                  </a:cubicBezTo>
                  <a:cubicBezTo>
                    <a:pt x="783" y="4"/>
                    <a:pt x="733" y="1"/>
                    <a:pt x="683"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3149;p76">
              <a:extLst>
                <a:ext uri="{FF2B5EF4-FFF2-40B4-BE49-F238E27FC236}">
                  <a16:creationId xmlns:a16="http://schemas.microsoft.com/office/drawing/2014/main" id="{0F44B525-96D6-9273-6C5B-B4CA0F8B53E2}"/>
                </a:ext>
              </a:extLst>
            </p:cNvPr>
            <p:cNvSpPr/>
            <p:nvPr/>
          </p:nvSpPr>
          <p:spPr>
            <a:xfrm>
              <a:off x="2947275" y="2172000"/>
              <a:ext cx="1835500" cy="1203200"/>
            </a:xfrm>
            <a:custGeom>
              <a:avLst/>
              <a:gdLst/>
              <a:ahLst/>
              <a:cxnLst/>
              <a:rect l="l" t="t" r="r" b="b"/>
              <a:pathLst>
                <a:path w="73420" h="48128" extrusionOk="0">
                  <a:moveTo>
                    <a:pt x="64246" y="0"/>
                  </a:moveTo>
                  <a:lnTo>
                    <a:pt x="56975" y="2869"/>
                  </a:lnTo>
                  <a:lnTo>
                    <a:pt x="59076" y="19147"/>
                  </a:lnTo>
                  <a:lnTo>
                    <a:pt x="57542" y="16812"/>
                  </a:lnTo>
                  <a:lnTo>
                    <a:pt x="54673" y="13043"/>
                  </a:lnTo>
                  <a:cubicBezTo>
                    <a:pt x="48801" y="2952"/>
                    <a:pt x="41690" y="1751"/>
                    <a:pt x="38638" y="1751"/>
                  </a:cubicBezTo>
                  <a:cubicBezTo>
                    <a:pt x="37684" y="1751"/>
                    <a:pt x="37127" y="1868"/>
                    <a:pt x="37127" y="1868"/>
                  </a:cubicBezTo>
                  <a:lnTo>
                    <a:pt x="24151" y="868"/>
                  </a:lnTo>
                  <a:cubicBezTo>
                    <a:pt x="24151" y="868"/>
                    <a:pt x="15912" y="1034"/>
                    <a:pt x="11175" y="6405"/>
                  </a:cubicBezTo>
                  <a:cubicBezTo>
                    <a:pt x="9974" y="7773"/>
                    <a:pt x="2903" y="21883"/>
                    <a:pt x="1" y="27754"/>
                  </a:cubicBezTo>
                  <a:cubicBezTo>
                    <a:pt x="1802" y="32324"/>
                    <a:pt x="4604" y="36426"/>
                    <a:pt x="8240" y="39729"/>
                  </a:cubicBezTo>
                  <a:lnTo>
                    <a:pt x="15645" y="24418"/>
                  </a:lnTo>
                  <a:lnTo>
                    <a:pt x="16879" y="29788"/>
                  </a:lnTo>
                  <a:cubicBezTo>
                    <a:pt x="17713" y="32690"/>
                    <a:pt x="17747" y="35793"/>
                    <a:pt x="16913" y="38728"/>
                  </a:cubicBezTo>
                  <a:lnTo>
                    <a:pt x="14911" y="44466"/>
                  </a:lnTo>
                  <a:cubicBezTo>
                    <a:pt x="19587" y="46908"/>
                    <a:pt x="24713" y="48128"/>
                    <a:pt x="29832" y="48128"/>
                  </a:cubicBezTo>
                  <a:cubicBezTo>
                    <a:pt x="35339" y="48128"/>
                    <a:pt x="40840" y="46716"/>
                    <a:pt x="45767" y="43898"/>
                  </a:cubicBezTo>
                  <a:lnTo>
                    <a:pt x="43899" y="39395"/>
                  </a:lnTo>
                  <a:cubicBezTo>
                    <a:pt x="42598" y="36360"/>
                    <a:pt x="42297" y="32991"/>
                    <a:pt x="42931" y="29788"/>
                  </a:cubicBezTo>
                  <a:lnTo>
                    <a:pt x="44332" y="22850"/>
                  </a:lnTo>
                  <a:lnTo>
                    <a:pt x="52071" y="30222"/>
                  </a:lnTo>
                  <a:cubicBezTo>
                    <a:pt x="52872" y="31123"/>
                    <a:pt x="53772" y="31957"/>
                    <a:pt x="54706" y="32724"/>
                  </a:cubicBezTo>
                  <a:cubicBezTo>
                    <a:pt x="58309" y="35559"/>
                    <a:pt x="61111" y="35626"/>
                    <a:pt x="61111" y="35626"/>
                  </a:cubicBezTo>
                  <a:cubicBezTo>
                    <a:pt x="73420" y="35159"/>
                    <a:pt x="64247" y="1"/>
                    <a:pt x="6424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3150;p76">
              <a:extLst>
                <a:ext uri="{FF2B5EF4-FFF2-40B4-BE49-F238E27FC236}">
                  <a16:creationId xmlns:a16="http://schemas.microsoft.com/office/drawing/2014/main" id="{B3A541A5-9D63-ED32-CC47-044633BD735B}"/>
                </a:ext>
              </a:extLst>
            </p:cNvPr>
            <p:cNvSpPr/>
            <p:nvPr/>
          </p:nvSpPr>
          <p:spPr>
            <a:xfrm>
              <a:off x="3418450" y="2521325"/>
              <a:ext cx="28375" cy="23700"/>
            </a:xfrm>
            <a:custGeom>
              <a:avLst/>
              <a:gdLst/>
              <a:ahLst/>
              <a:cxnLst/>
              <a:rect l="l" t="t" r="r" b="b"/>
              <a:pathLst>
                <a:path w="1135" h="948" extrusionOk="0">
                  <a:moveTo>
                    <a:pt x="712" y="1"/>
                  </a:moveTo>
                  <a:cubicBezTo>
                    <a:pt x="697" y="1"/>
                    <a:pt x="682" y="2"/>
                    <a:pt x="667" y="4"/>
                  </a:cubicBezTo>
                  <a:cubicBezTo>
                    <a:pt x="234" y="4"/>
                    <a:pt x="0" y="504"/>
                    <a:pt x="301" y="805"/>
                  </a:cubicBezTo>
                  <a:cubicBezTo>
                    <a:pt x="399" y="903"/>
                    <a:pt x="523" y="948"/>
                    <a:pt x="645" y="948"/>
                  </a:cubicBezTo>
                  <a:cubicBezTo>
                    <a:pt x="894" y="948"/>
                    <a:pt x="1134" y="762"/>
                    <a:pt x="1134" y="471"/>
                  </a:cubicBezTo>
                  <a:cubicBezTo>
                    <a:pt x="1134" y="221"/>
                    <a:pt x="930" y="1"/>
                    <a:pt x="71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3151;p76">
              <a:extLst>
                <a:ext uri="{FF2B5EF4-FFF2-40B4-BE49-F238E27FC236}">
                  <a16:creationId xmlns:a16="http://schemas.microsoft.com/office/drawing/2014/main" id="{B70C17FD-29F0-F27A-626C-6E58DCA7C5DB}"/>
                </a:ext>
              </a:extLst>
            </p:cNvPr>
            <p:cNvSpPr/>
            <p:nvPr/>
          </p:nvSpPr>
          <p:spPr>
            <a:xfrm>
              <a:off x="3333375" y="2644825"/>
              <a:ext cx="27550" cy="24300"/>
            </a:xfrm>
            <a:custGeom>
              <a:avLst/>
              <a:gdLst/>
              <a:ahLst/>
              <a:cxnLst/>
              <a:rect l="l" t="t" r="r" b="b"/>
              <a:pathLst>
                <a:path w="1102" h="972" extrusionOk="0">
                  <a:moveTo>
                    <a:pt x="635" y="1"/>
                  </a:moveTo>
                  <a:cubicBezTo>
                    <a:pt x="201" y="1"/>
                    <a:pt x="1" y="535"/>
                    <a:pt x="301" y="835"/>
                  </a:cubicBezTo>
                  <a:cubicBezTo>
                    <a:pt x="396" y="930"/>
                    <a:pt x="510" y="971"/>
                    <a:pt x="623" y="971"/>
                  </a:cubicBezTo>
                  <a:cubicBezTo>
                    <a:pt x="867" y="971"/>
                    <a:pt x="1102" y="775"/>
                    <a:pt x="1102" y="501"/>
                  </a:cubicBezTo>
                  <a:cubicBezTo>
                    <a:pt x="1102" y="234"/>
                    <a:pt x="868" y="1"/>
                    <a:pt x="63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3152;p76">
              <a:extLst>
                <a:ext uri="{FF2B5EF4-FFF2-40B4-BE49-F238E27FC236}">
                  <a16:creationId xmlns:a16="http://schemas.microsoft.com/office/drawing/2014/main" id="{E37CC38C-8CBC-87ED-3105-E5F958540990}"/>
                </a:ext>
              </a:extLst>
            </p:cNvPr>
            <p:cNvSpPr/>
            <p:nvPr/>
          </p:nvSpPr>
          <p:spPr>
            <a:xfrm>
              <a:off x="3603575" y="2521325"/>
              <a:ext cx="28375" cy="23700"/>
            </a:xfrm>
            <a:custGeom>
              <a:avLst/>
              <a:gdLst/>
              <a:ahLst/>
              <a:cxnLst/>
              <a:rect l="l" t="t" r="r" b="b"/>
              <a:pathLst>
                <a:path w="1135" h="948" extrusionOk="0">
                  <a:moveTo>
                    <a:pt x="713" y="1"/>
                  </a:moveTo>
                  <a:cubicBezTo>
                    <a:pt x="698" y="1"/>
                    <a:pt x="683" y="2"/>
                    <a:pt x="668" y="4"/>
                  </a:cubicBezTo>
                  <a:cubicBezTo>
                    <a:pt x="234" y="4"/>
                    <a:pt x="1" y="504"/>
                    <a:pt x="301" y="805"/>
                  </a:cubicBezTo>
                  <a:cubicBezTo>
                    <a:pt x="400" y="903"/>
                    <a:pt x="524" y="948"/>
                    <a:pt x="645" y="948"/>
                  </a:cubicBezTo>
                  <a:cubicBezTo>
                    <a:pt x="894" y="948"/>
                    <a:pt x="1135" y="762"/>
                    <a:pt x="1135" y="471"/>
                  </a:cubicBezTo>
                  <a:cubicBezTo>
                    <a:pt x="1135" y="221"/>
                    <a:pt x="930" y="1"/>
                    <a:pt x="71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3153;p76">
              <a:extLst>
                <a:ext uri="{FF2B5EF4-FFF2-40B4-BE49-F238E27FC236}">
                  <a16:creationId xmlns:a16="http://schemas.microsoft.com/office/drawing/2014/main" id="{AF7A09B0-6DEC-A86F-24CA-FB5FA7A57962}"/>
                </a:ext>
              </a:extLst>
            </p:cNvPr>
            <p:cNvSpPr/>
            <p:nvPr/>
          </p:nvSpPr>
          <p:spPr>
            <a:xfrm>
              <a:off x="3330050" y="2272075"/>
              <a:ext cx="27550" cy="24275"/>
            </a:xfrm>
            <a:custGeom>
              <a:avLst/>
              <a:gdLst/>
              <a:ahLst/>
              <a:cxnLst/>
              <a:rect l="l" t="t" r="r" b="b"/>
              <a:pathLst>
                <a:path w="1102" h="971" extrusionOk="0">
                  <a:moveTo>
                    <a:pt x="634" y="0"/>
                  </a:moveTo>
                  <a:cubicBezTo>
                    <a:pt x="201" y="0"/>
                    <a:pt x="0" y="534"/>
                    <a:pt x="301" y="834"/>
                  </a:cubicBezTo>
                  <a:cubicBezTo>
                    <a:pt x="385" y="929"/>
                    <a:pt x="496" y="970"/>
                    <a:pt x="608" y="970"/>
                  </a:cubicBezTo>
                  <a:cubicBezTo>
                    <a:pt x="851" y="970"/>
                    <a:pt x="1101" y="775"/>
                    <a:pt x="1101" y="501"/>
                  </a:cubicBezTo>
                  <a:cubicBezTo>
                    <a:pt x="1101" y="234"/>
                    <a:pt x="901" y="0"/>
                    <a:pt x="6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3154;p76">
              <a:extLst>
                <a:ext uri="{FF2B5EF4-FFF2-40B4-BE49-F238E27FC236}">
                  <a16:creationId xmlns:a16="http://schemas.microsoft.com/office/drawing/2014/main" id="{EB17529C-81AD-9067-5959-FD3FDF87A5CE}"/>
                </a:ext>
              </a:extLst>
            </p:cNvPr>
            <p:cNvSpPr/>
            <p:nvPr/>
          </p:nvSpPr>
          <p:spPr>
            <a:xfrm>
              <a:off x="3689475" y="2662350"/>
              <a:ext cx="28375" cy="24275"/>
            </a:xfrm>
            <a:custGeom>
              <a:avLst/>
              <a:gdLst/>
              <a:ahLst/>
              <a:cxnLst/>
              <a:rect l="l" t="t" r="r" b="b"/>
              <a:pathLst>
                <a:path w="1135" h="971" extrusionOk="0">
                  <a:moveTo>
                    <a:pt x="634" y="0"/>
                  </a:moveTo>
                  <a:cubicBezTo>
                    <a:pt x="234" y="0"/>
                    <a:pt x="0" y="534"/>
                    <a:pt x="301" y="834"/>
                  </a:cubicBezTo>
                  <a:cubicBezTo>
                    <a:pt x="395" y="929"/>
                    <a:pt x="510" y="971"/>
                    <a:pt x="624" y="971"/>
                  </a:cubicBezTo>
                  <a:cubicBezTo>
                    <a:pt x="870" y="971"/>
                    <a:pt x="1112" y="775"/>
                    <a:pt x="1135" y="501"/>
                  </a:cubicBezTo>
                  <a:cubicBezTo>
                    <a:pt x="1135" y="234"/>
                    <a:pt x="901" y="0"/>
                    <a:pt x="6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155;p76">
              <a:extLst>
                <a:ext uri="{FF2B5EF4-FFF2-40B4-BE49-F238E27FC236}">
                  <a16:creationId xmlns:a16="http://schemas.microsoft.com/office/drawing/2014/main" id="{5D1DF848-1CA5-4306-771D-B5582299745E}"/>
                </a:ext>
              </a:extLst>
            </p:cNvPr>
            <p:cNvSpPr/>
            <p:nvPr/>
          </p:nvSpPr>
          <p:spPr>
            <a:xfrm>
              <a:off x="3836250" y="2612300"/>
              <a:ext cx="28375" cy="24300"/>
            </a:xfrm>
            <a:custGeom>
              <a:avLst/>
              <a:gdLst/>
              <a:ahLst/>
              <a:cxnLst/>
              <a:rect l="l" t="t" r="r" b="b"/>
              <a:pathLst>
                <a:path w="1135" h="972" extrusionOk="0">
                  <a:moveTo>
                    <a:pt x="634" y="1"/>
                  </a:moveTo>
                  <a:cubicBezTo>
                    <a:pt x="200" y="1"/>
                    <a:pt x="0" y="535"/>
                    <a:pt x="300" y="835"/>
                  </a:cubicBezTo>
                  <a:cubicBezTo>
                    <a:pt x="395" y="930"/>
                    <a:pt x="513" y="971"/>
                    <a:pt x="630" y="971"/>
                  </a:cubicBezTo>
                  <a:cubicBezTo>
                    <a:pt x="884" y="971"/>
                    <a:pt x="1134" y="775"/>
                    <a:pt x="1134" y="501"/>
                  </a:cubicBezTo>
                  <a:cubicBezTo>
                    <a:pt x="1134" y="234"/>
                    <a:pt x="901" y="1"/>
                    <a:pt x="6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3156;p76">
              <a:extLst>
                <a:ext uri="{FF2B5EF4-FFF2-40B4-BE49-F238E27FC236}">
                  <a16:creationId xmlns:a16="http://schemas.microsoft.com/office/drawing/2014/main" id="{27F7B797-3888-63DD-75D1-123E64E53B6F}"/>
                </a:ext>
              </a:extLst>
            </p:cNvPr>
            <p:cNvSpPr/>
            <p:nvPr/>
          </p:nvSpPr>
          <p:spPr>
            <a:xfrm>
              <a:off x="4073075" y="2493900"/>
              <a:ext cx="28375" cy="23625"/>
            </a:xfrm>
            <a:custGeom>
              <a:avLst/>
              <a:gdLst/>
              <a:ahLst/>
              <a:cxnLst/>
              <a:rect l="l" t="t" r="r" b="b"/>
              <a:pathLst>
                <a:path w="1135" h="945" extrusionOk="0">
                  <a:moveTo>
                    <a:pt x="634" y="0"/>
                  </a:moveTo>
                  <a:cubicBezTo>
                    <a:pt x="234" y="0"/>
                    <a:pt x="1" y="501"/>
                    <a:pt x="301" y="801"/>
                  </a:cubicBezTo>
                  <a:cubicBezTo>
                    <a:pt x="400" y="900"/>
                    <a:pt x="524" y="944"/>
                    <a:pt x="646" y="944"/>
                  </a:cubicBezTo>
                  <a:cubicBezTo>
                    <a:pt x="894" y="944"/>
                    <a:pt x="1135" y="758"/>
                    <a:pt x="1135" y="467"/>
                  </a:cubicBezTo>
                  <a:cubicBezTo>
                    <a:pt x="1135" y="200"/>
                    <a:pt x="901" y="0"/>
                    <a:pt x="6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3157;p76">
              <a:extLst>
                <a:ext uri="{FF2B5EF4-FFF2-40B4-BE49-F238E27FC236}">
                  <a16:creationId xmlns:a16="http://schemas.microsoft.com/office/drawing/2014/main" id="{B70C3117-DD8B-DAC4-5CBD-228DA697AF4E}"/>
                </a:ext>
              </a:extLst>
            </p:cNvPr>
            <p:cNvSpPr/>
            <p:nvPr/>
          </p:nvSpPr>
          <p:spPr>
            <a:xfrm>
              <a:off x="4292400" y="2689025"/>
              <a:ext cx="28375" cy="24300"/>
            </a:xfrm>
            <a:custGeom>
              <a:avLst/>
              <a:gdLst/>
              <a:ahLst/>
              <a:cxnLst/>
              <a:rect l="l" t="t" r="r" b="b"/>
              <a:pathLst>
                <a:path w="1135" h="972" extrusionOk="0">
                  <a:moveTo>
                    <a:pt x="668" y="1"/>
                  </a:moveTo>
                  <a:cubicBezTo>
                    <a:pt x="234" y="1"/>
                    <a:pt x="1" y="535"/>
                    <a:pt x="301" y="835"/>
                  </a:cubicBezTo>
                  <a:cubicBezTo>
                    <a:pt x="396" y="929"/>
                    <a:pt x="513" y="971"/>
                    <a:pt x="631" y="971"/>
                  </a:cubicBezTo>
                  <a:cubicBezTo>
                    <a:pt x="885" y="971"/>
                    <a:pt x="1135" y="775"/>
                    <a:pt x="1135" y="501"/>
                  </a:cubicBezTo>
                  <a:cubicBezTo>
                    <a:pt x="1135" y="234"/>
                    <a:pt x="901" y="1"/>
                    <a:pt x="6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3158;p76">
              <a:extLst>
                <a:ext uri="{FF2B5EF4-FFF2-40B4-BE49-F238E27FC236}">
                  <a16:creationId xmlns:a16="http://schemas.microsoft.com/office/drawing/2014/main" id="{F5AB2664-8612-CE2D-BBFD-CC713BF4CCBE}"/>
                </a:ext>
              </a:extLst>
            </p:cNvPr>
            <p:cNvSpPr/>
            <p:nvPr/>
          </p:nvSpPr>
          <p:spPr>
            <a:xfrm>
              <a:off x="4408325" y="2755750"/>
              <a:ext cx="28375" cy="24250"/>
            </a:xfrm>
            <a:custGeom>
              <a:avLst/>
              <a:gdLst/>
              <a:ahLst/>
              <a:cxnLst/>
              <a:rect l="l" t="t" r="r" b="b"/>
              <a:pathLst>
                <a:path w="1135" h="970" extrusionOk="0">
                  <a:moveTo>
                    <a:pt x="634" y="0"/>
                  </a:moveTo>
                  <a:cubicBezTo>
                    <a:pt x="234" y="0"/>
                    <a:pt x="0" y="534"/>
                    <a:pt x="300" y="834"/>
                  </a:cubicBezTo>
                  <a:cubicBezTo>
                    <a:pt x="394" y="928"/>
                    <a:pt x="510" y="970"/>
                    <a:pt x="626" y="970"/>
                  </a:cubicBezTo>
                  <a:cubicBezTo>
                    <a:pt x="881" y="970"/>
                    <a:pt x="1134" y="766"/>
                    <a:pt x="1134" y="467"/>
                  </a:cubicBezTo>
                  <a:cubicBezTo>
                    <a:pt x="1134" y="201"/>
                    <a:pt x="901" y="0"/>
                    <a:pt x="6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3159;p76">
              <a:extLst>
                <a:ext uri="{FF2B5EF4-FFF2-40B4-BE49-F238E27FC236}">
                  <a16:creationId xmlns:a16="http://schemas.microsoft.com/office/drawing/2014/main" id="{8A03D7A2-575F-1916-2C61-0BC369523E59}"/>
                </a:ext>
              </a:extLst>
            </p:cNvPr>
            <p:cNvSpPr/>
            <p:nvPr/>
          </p:nvSpPr>
          <p:spPr>
            <a:xfrm>
              <a:off x="4441675" y="2923375"/>
              <a:ext cx="27550" cy="24275"/>
            </a:xfrm>
            <a:custGeom>
              <a:avLst/>
              <a:gdLst/>
              <a:ahLst/>
              <a:cxnLst/>
              <a:rect l="l" t="t" r="r" b="b"/>
              <a:pathLst>
                <a:path w="1102" h="971" extrusionOk="0">
                  <a:moveTo>
                    <a:pt x="634" y="0"/>
                  </a:moveTo>
                  <a:cubicBezTo>
                    <a:pt x="201" y="0"/>
                    <a:pt x="1" y="534"/>
                    <a:pt x="301" y="834"/>
                  </a:cubicBezTo>
                  <a:cubicBezTo>
                    <a:pt x="395" y="929"/>
                    <a:pt x="510" y="970"/>
                    <a:pt x="623" y="970"/>
                  </a:cubicBezTo>
                  <a:cubicBezTo>
                    <a:pt x="867" y="970"/>
                    <a:pt x="1101" y="775"/>
                    <a:pt x="1101" y="501"/>
                  </a:cubicBezTo>
                  <a:cubicBezTo>
                    <a:pt x="1101" y="234"/>
                    <a:pt x="901" y="0"/>
                    <a:pt x="6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3160;p76">
              <a:extLst>
                <a:ext uri="{FF2B5EF4-FFF2-40B4-BE49-F238E27FC236}">
                  <a16:creationId xmlns:a16="http://schemas.microsoft.com/office/drawing/2014/main" id="{CD1F69C1-33BA-3B23-A168-3881310E2253}"/>
                </a:ext>
              </a:extLst>
            </p:cNvPr>
            <p:cNvSpPr/>
            <p:nvPr/>
          </p:nvSpPr>
          <p:spPr>
            <a:xfrm>
              <a:off x="4554250" y="2804125"/>
              <a:ext cx="28375" cy="23650"/>
            </a:xfrm>
            <a:custGeom>
              <a:avLst/>
              <a:gdLst/>
              <a:ahLst/>
              <a:cxnLst/>
              <a:rect l="l" t="t" r="r" b="b"/>
              <a:pathLst>
                <a:path w="1135" h="946" extrusionOk="0">
                  <a:moveTo>
                    <a:pt x="668" y="0"/>
                  </a:moveTo>
                  <a:cubicBezTo>
                    <a:pt x="234" y="0"/>
                    <a:pt x="1" y="501"/>
                    <a:pt x="301" y="801"/>
                  </a:cubicBezTo>
                  <a:cubicBezTo>
                    <a:pt x="401" y="901"/>
                    <a:pt x="527" y="945"/>
                    <a:pt x="651" y="945"/>
                  </a:cubicBezTo>
                  <a:cubicBezTo>
                    <a:pt x="898" y="945"/>
                    <a:pt x="1135" y="767"/>
                    <a:pt x="1135" y="501"/>
                  </a:cubicBezTo>
                  <a:cubicBezTo>
                    <a:pt x="1135" y="234"/>
                    <a:pt x="901" y="0"/>
                    <a:pt x="6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3161;p76">
              <a:extLst>
                <a:ext uri="{FF2B5EF4-FFF2-40B4-BE49-F238E27FC236}">
                  <a16:creationId xmlns:a16="http://schemas.microsoft.com/office/drawing/2014/main" id="{108BA02D-F43C-E245-C78F-8AC0260A9B71}"/>
                </a:ext>
              </a:extLst>
            </p:cNvPr>
            <p:cNvSpPr/>
            <p:nvPr/>
          </p:nvSpPr>
          <p:spPr>
            <a:xfrm>
              <a:off x="4478375" y="2644825"/>
              <a:ext cx="28375" cy="24300"/>
            </a:xfrm>
            <a:custGeom>
              <a:avLst/>
              <a:gdLst/>
              <a:ahLst/>
              <a:cxnLst/>
              <a:rect l="l" t="t" r="r" b="b"/>
              <a:pathLst>
                <a:path w="1135" h="972" extrusionOk="0">
                  <a:moveTo>
                    <a:pt x="634" y="1"/>
                  </a:moveTo>
                  <a:cubicBezTo>
                    <a:pt x="200" y="1"/>
                    <a:pt x="0" y="535"/>
                    <a:pt x="300" y="835"/>
                  </a:cubicBezTo>
                  <a:cubicBezTo>
                    <a:pt x="395" y="930"/>
                    <a:pt x="513" y="971"/>
                    <a:pt x="630" y="971"/>
                  </a:cubicBezTo>
                  <a:cubicBezTo>
                    <a:pt x="884" y="971"/>
                    <a:pt x="1134" y="775"/>
                    <a:pt x="1134" y="501"/>
                  </a:cubicBezTo>
                  <a:cubicBezTo>
                    <a:pt x="1101" y="234"/>
                    <a:pt x="901" y="1"/>
                    <a:pt x="6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3162;p76">
              <a:extLst>
                <a:ext uri="{FF2B5EF4-FFF2-40B4-BE49-F238E27FC236}">
                  <a16:creationId xmlns:a16="http://schemas.microsoft.com/office/drawing/2014/main" id="{88206809-ACFC-CFE5-7017-00F211B4DFE8}"/>
                </a:ext>
              </a:extLst>
            </p:cNvPr>
            <p:cNvSpPr/>
            <p:nvPr/>
          </p:nvSpPr>
          <p:spPr>
            <a:xfrm>
              <a:off x="4554250" y="2508900"/>
              <a:ext cx="28375" cy="24275"/>
            </a:xfrm>
            <a:custGeom>
              <a:avLst/>
              <a:gdLst/>
              <a:ahLst/>
              <a:cxnLst/>
              <a:rect l="l" t="t" r="r" b="b"/>
              <a:pathLst>
                <a:path w="1135" h="971" extrusionOk="0">
                  <a:moveTo>
                    <a:pt x="668" y="1"/>
                  </a:moveTo>
                  <a:cubicBezTo>
                    <a:pt x="234" y="1"/>
                    <a:pt x="1" y="534"/>
                    <a:pt x="301" y="835"/>
                  </a:cubicBezTo>
                  <a:cubicBezTo>
                    <a:pt x="396" y="929"/>
                    <a:pt x="514" y="971"/>
                    <a:pt x="631" y="971"/>
                  </a:cubicBezTo>
                  <a:cubicBezTo>
                    <a:pt x="885" y="971"/>
                    <a:pt x="1135" y="775"/>
                    <a:pt x="1135" y="501"/>
                  </a:cubicBezTo>
                  <a:cubicBezTo>
                    <a:pt x="1135" y="234"/>
                    <a:pt x="901" y="1"/>
                    <a:pt x="6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3163;p76">
              <a:extLst>
                <a:ext uri="{FF2B5EF4-FFF2-40B4-BE49-F238E27FC236}">
                  <a16:creationId xmlns:a16="http://schemas.microsoft.com/office/drawing/2014/main" id="{465CE609-AA63-DFB9-8824-2721B5409A00}"/>
                </a:ext>
              </a:extLst>
            </p:cNvPr>
            <p:cNvSpPr/>
            <p:nvPr/>
          </p:nvSpPr>
          <p:spPr>
            <a:xfrm>
              <a:off x="4459200" y="2390475"/>
              <a:ext cx="28375" cy="23625"/>
            </a:xfrm>
            <a:custGeom>
              <a:avLst/>
              <a:gdLst/>
              <a:ahLst/>
              <a:cxnLst/>
              <a:rect l="l" t="t" r="r" b="b"/>
              <a:pathLst>
                <a:path w="1135" h="945" extrusionOk="0">
                  <a:moveTo>
                    <a:pt x="667" y="1"/>
                  </a:moveTo>
                  <a:cubicBezTo>
                    <a:pt x="234" y="1"/>
                    <a:pt x="0" y="501"/>
                    <a:pt x="300" y="802"/>
                  </a:cubicBezTo>
                  <a:cubicBezTo>
                    <a:pt x="399" y="900"/>
                    <a:pt x="523" y="945"/>
                    <a:pt x="645" y="945"/>
                  </a:cubicBezTo>
                  <a:cubicBezTo>
                    <a:pt x="894" y="945"/>
                    <a:pt x="1134" y="759"/>
                    <a:pt x="1134" y="468"/>
                  </a:cubicBezTo>
                  <a:cubicBezTo>
                    <a:pt x="1134" y="201"/>
                    <a:pt x="901" y="1"/>
                    <a:pt x="6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3164;p76">
              <a:extLst>
                <a:ext uri="{FF2B5EF4-FFF2-40B4-BE49-F238E27FC236}">
                  <a16:creationId xmlns:a16="http://schemas.microsoft.com/office/drawing/2014/main" id="{7CCA64FE-0FAB-E016-E576-B4F06062FC93}"/>
                </a:ext>
              </a:extLst>
            </p:cNvPr>
            <p:cNvSpPr/>
            <p:nvPr/>
          </p:nvSpPr>
          <p:spPr>
            <a:xfrm>
              <a:off x="4530075" y="2261425"/>
              <a:ext cx="25050" cy="23800"/>
            </a:xfrm>
            <a:custGeom>
              <a:avLst/>
              <a:gdLst/>
              <a:ahLst/>
              <a:cxnLst/>
              <a:rect l="l" t="t" r="r" b="b"/>
              <a:pathLst>
                <a:path w="1002" h="952" extrusionOk="0">
                  <a:moveTo>
                    <a:pt x="488" y="1"/>
                  </a:moveTo>
                  <a:cubicBezTo>
                    <a:pt x="267" y="1"/>
                    <a:pt x="50" y="143"/>
                    <a:pt x="34" y="426"/>
                  </a:cubicBezTo>
                  <a:cubicBezTo>
                    <a:pt x="0" y="776"/>
                    <a:pt x="251" y="952"/>
                    <a:pt x="501" y="952"/>
                  </a:cubicBezTo>
                  <a:cubicBezTo>
                    <a:pt x="751" y="952"/>
                    <a:pt x="1001" y="776"/>
                    <a:pt x="968" y="426"/>
                  </a:cubicBezTo>
                  <a:cubicBezTo>
                    <a:pt x="934" y="143"/>
                    <a:pt x="709" y="1"/>
                    <a:pt x="48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3165;p76">
              <a:extLst>
                <a:ext uri="{FF2B5EF4-FFF2-40B4-BE49-F238E27FC236}">
                  <a16:creationId xmlns:a16="http://schemas.microsoft.com/office/drawing/2014/main" id="{220F48D6-0B60-CEC7-074E-114493679AB8}"/>
                </a:ext>
              </a:extLst>
            </p:cNvPr>
            <p:cNvSpPr/>
            <p:nvPr/>
          </p:nvSpPr>
          <p:spPr>
            <a:xfrm>
              <a:off x="4265725" y="2863325"/>
              <a:ext cx="27525" cy="24275"/>
            </a:xfrm>
            <a:custGeom>
              <a:avLst/>
              <a:gdLst/>
              <a:ahLst/>
              <a:cxnLst/>
              <a:rect l="l" t="t" r="r" b="b"/>
              <a:pathLst>
                <a:path w="1101" h="971" extrusionOk="0">
                  <a:moveTo>
                    <a:pt x="634" y="1"/>
                  </a:moveTo>
                  <a:cubicBezTo>
                    <a:pt x="200" y="1"/>
                    <a:pt x="0" y="534"/>
                    <a:pt x="300" y="834"/>
                  </a:cubicBezTo>
                  <a:cubicBezTo>
                    <a:pt x="395" y="929"/>
                    <a:pt x="510" y="971"/>
                    <a:pt x="622" y="971"/>
                  </a:cubicBezTo>
                  <a:cubicBezTo>
                    <a:pt x="867" y="971"/>
                    <a:pt x="1101" y="775"/>
                    <a:pt x="1101" y="501"/>
                  </a:cubicBezTo>
                  <a:cubicBezTo>
                    <a:pt x="1101" y="234"/>
                    <a:pt x="901" y="1"/>
                    <a:pt x="6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3166;p76">
              <a:extLst>
                <a:ext uri="{FF2B5EF4-FFF2-40B4-BE49-F238E27FC236}">
                  <a16:creationId xmlns:a16="http://schemas.microsoft.com/office/drawing/2014/main" id="{248A2872-F8D8-EF41-C97D-3E1B45AE3A41}"/>
                </a:ext>
              </a:extLst>
            </p:cNvPr>
            <p:cNvSpPr/>
            <p:nvPr/>
          </p:nvSpPr>
          <p:spPr>
            <a:xfrm>
              <a:off x="4133125" y="2674850"/>
              <a:ext cx="28375" cy="23625"/>
            </a:xfrm>
            <a:custGeom>
              <a:avLst/>
              <a:gdLst/>
              <a:ahLst/>
              <a:cxnLst/>
              <a:rect l="l" t="t" r="r" b="b"/>
              <a:pathLst>
                <a:path w="1135" h="945" extrusionOk="0">
                  <a:moveTo>
                    <a:pt x="634" y="1"/>
                  </a:moveTo>
                  <a:cubicBezTo>
                    <a:pt x="234" y="1"/>
                    <a:pt x="0" y="501"/>
                    <a:pt x="301" y="801"/>
                  </a:cubicBezTo>
                  <a:cubicBezTo>
                    <a:pt x="399" y="900"/>
                    <a:pt x="523" y="945"/>
                    <a:pt x="645" y="945"/>
                  </a:cubicBezTo>
                  <a:cubicBezTo>
                    <a:pt x="894" y="945"/>
                    <a:pt x="1135" y="759"/>
                    <a:pt x="1135" y="468"/>
                  </a:cubicBezTo>
                  <a:cubicBezTo>
                    <a:pt x="1135" y="201"/>
                    <a:pt x="901" y="1"/>
                    <a:pt x="6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3167;p76">
              <a:extLst>
                <a:ext uri="{FF2B5EF4-FFF2-40B4-BE49-F238E27FC236}">
                  <a16:creationId xmlns:a16="http://schemas.microsoft.com/office/drawing/2014/main" id="{C24EC4EB-6C42-A2A0-2EB4-7575FB2A8FBB}"/>
                </a:ext>
              </a:extLst>
            </p:cNvPr>
            <p:cNvSpPr/>
            <p:nvPr/>
          </p:nvSpPr>
          <p:spPr>
            <a:xfrm>
              <a:off x="4292400" y="2548925"/>
              <a:ext cx="28375" cy="23625"/>
            </a:xfrm>
            <a:custGeom>
              <a:avLst/>
              <a:gdLst/>
              <a:ahLst/>
              <a:cxnLst/>
              <a:rect l="l" t="t" r="r" b="b"/>
              <a:pathLst>
                <a:path w="1135" h="945" extrusionOk="0">
                  <a:moveTo>
                    <a:pt x="668" y="1"/>
                  </a:moveTo>
                  <a:cubicBezTo>
                    <a:pt x="234" y="1"/>
                    <a:pt x="1" y="501"/>
                    <a:pt x="301" y="801"/>
                  </a:cubicBezTo>
                  <a:cubicBezTo>
                    <a:pt x="400" y="900"/>
                    <a:pt x="524" y="945"/>
                    <a:pt x="645" y="945"/>
                  </a:cubicBezTo>
                  <a:cubicBezTo>
                    <a:pt x="894" y="945"/>
                    <a:pt x="1135" y="759"/>
                    <a:pt x="1135" y="468"/>
                  </a:cubicBezTo>
                  <a:cubicBezTo>
                    <a:pt x="1135" y="201"/>
                    <a:pt x="901" y="1"/>
                    <a:pt x="6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3168;p76">
              <a:extLst>
                <a:ext uri="{FF2B5EF4-FFF2-40B4-BE49-F238E27FC236}">
                  <a16:creationId xmlns:a16="http://schemas.microsoft.com/office/drawing/2014/main" id="{19285F17-6310-BE2D-EFCC-AD0AD149F777}"/>
                </a:ext>
              </a:extLst>
            </p:cNvPr>
            <p:cNvSpPr/>
            <p:nvPr/>
          </p:nvSpPr>
          <p:spPr>
            <a:xfrm>
              <a:off x="3487650" y="2366300"/>
              <a:ext cx="23375" cy="24200"/>
            </a:xfrm>
            <a:custGeom>
              <a:avLst/>
              <a:gdLst/>
              <a:ahLst/>
              <a:cxnLst/>
              <a:rect l="l" t="t" r="r" b="b"/>
              <a:pathLst>
                <a:path w="935" h="968" extrusionOk="0">
                  <a:moveTo>
                    <a:pt x="468" y="1"/>
                  </a:moveTo>
                  <a:cubicBezTo>
                    <a:pt x="201" y="1"/>
                    <a:pt x="1" y="234"/>
                    <a:pt x="1" y="468"/>
                  </a:cubicBezTo>
                  <a:cubicBezTo>
                    <a:pt x="1" y="734"/>
                    <a:pt x="201" y="968"/>
                    <a:pt x="468" y="968"/>
                  </a:cubicBezTo>
                  <a:cubicBezTo>
                    <a:pt x="735" y="968"/>
                    <a:pt x="935" y="734"/>
                    <a:pt x="935" y="468"/>
                  </a:cubicBezTo>
                  <a:cubicBezTo>
                    <a:pt x="935" y="234"/>
                    <a:pt x="735" y="1"/>
                    <a:pt x="4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3169;p76">
              <a:extLst>
                <a:ext uri="{FF2B5EF4-FFF2-40B4-BE49-F238E27FC236}">
                  <a16:creationId xmlns:a16="http://schemas.microsoft.com/office/drawing/2014/main" id="{71E7458E-DF12-33BD-9913-E13EBF2CE585}"/>
                </a:ext>
              </a:extLst>
            </p:cNvPr>
            <p:cNvSpPr/>
            <p:nvPr/>
          </p:nvSpPr>
          <p:spPr>
            <a:xfrm>
              <a:off x="3162425" y="2633150"/>
              <a:ext cx="27550" cy="23625"/>
            </a:xfrm>
            <a:custGeom>
              <a:avLst/>
              <a:gdLst/>
              <a:ahLst/>
              <a:cxnLst/>
              <a:rect l="l" t="t" r="r" b="b"/>
              <a:pathLst>
                <a:path w="1102" h="945" extrusionOk="0">
                  <a:moveTo>
                    <a:pt x="634" y="1"/>
                  </a:moveTo>
                  <a:cubicBezTo>
                    <a:pt x="201" y="1"/>
                    <a:pt x="1" y="501"/>
                    <a:pt x="301" y="801"/>
                  </a:cubicBezTo>
                  <a:cubicBezTo>
                    <a:pt x="400" y="900"/>
                    <a:pt x="520" y="945"/>
                    <a:pt x="637" y="945"/>
                  </a:cubicBezTo>
                  <a:cubicBezTo>
                    <a:pt x="876" y="945"/>
                    <a:pt x="1101" y="759"/>
                    <a:pt x="1101" y="468"/>
                  </a:cubicBezTo>
                  <a:cubicBezTo>
                    <a:pt x="1101" y="201"/>
                    <a:pt x="901" y="1"/>
                    <a:pt x="6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3170;p76">
              <a:extLst>
                <a:ext uri="{FF2B5EF4-FFF2-40B4-BE49-F238E27FC236}">
                  <a16:creationId xmlns:a16="http://schemas.microsoft.com/office/drawing/2014/main" id="{96FD3F2A-DAC5-4E52-A3B2-32A269E6EDFC}"/>
                </a:ext>
              </a:extLst>
            </p:cNvPr>
            <p:cNvSpPr/>
            <p:nvPr/>
          </p:nvSpPr>
          <p:spPr>
            <a:xfrm>
              <a:off x="3149925" y="2946725"/>
              <a:ext cx="28375" cy="24275"/>
            </a:xfrm>
            <a:custGeom>
              <a:avLst/>
              <a:gdLst/>
              <a:ahLst/>
              <a:cxnLst/>
              <a:rect l="l" t="t" r="r" b="b"/>
              <a:pathLst>
                <a:path w="1135" h="971" extrusionOk="0">
                  <a:moveTo>
                    <a:pt x="667" y="0"/>
                  </a:moveTo>
                  <a:cubicBezTo>
                    <a:pt x="234" y="0"/>
                    <a:pt x="0" y="534"/>
                    <a:pt x="334" y="834"/>
                  </a:cubicBezTo>
                  <a:cubicBezTo>
                    <a:pt x="429" y="929"/>
                    <a:pt x="543" y="970"/>
                    <a:pt x="656" y="970"/>
                  </a:cubicBezTo>
                  <a:cubicBezTo>
                    <a:pt x="900" y="970"/>
                    <a:pt x="1134" y="775"/>
                    <a:pt x="1134" y="501"/>
                  </a:cubicBezTo>
                  <a:cubicBezTo>
                    <a:pt x="1134" y="234"/>
                    <a:pt x="934" y="0"/>
                    <a:pt x="66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3171;p76">
              <a:extLst>
                <a:ext uri="{FF2B5EF4-FFF2-40B4-BE49-F238E27FC236}">
                  <a16:creationId xmlns:a16="http://schemas.microsoft.com/office/drawing/2014/main" id="{2BC7CCF2-BF77-ABBA-7E70-C420B2B9E642}"/>
                </a:ext>
              </a:extLst>
            </p:cNvPr>
            <p:cNvSpPr/>
            <p:nvPr/>
          </p:nvSpPr>
          <p:spPr>
            <a:xfrm>
              <a:off x="3052350" y="3015100"/>
              <a:ext cx="24200" cy="24200"/>
            </a:xfrm>
            <a:custGeom>
              <a:avLst/>
              <a:gdLst/>
              <a:ahLst/>
              <a:cxnLst/>
              <a:rect l="l" t="t" r="r" b="b"/>
              <a:pathLst>
                <a:path w="968" h="968" extrusionOk="0">
                  <a:moveTo>
                    <a:pt x="468" y="1"/>
                  </a:moveTo>
                  <a:cubicBezTo>
                    <a:pt x="234" y="1"/>
                    <a:pt x="1" y="201"/>
                    <a:pt x="1" y="468"/>
                  </a:cubicBezTo>
                  <a:cubicBezTo>
                    <a:pt x="1" y="734"/>
                    <a:pt x="234" y="968"/>
                    <a:pt x="468" y="968"/>
                  </a:cubicBezTo>
                  <a:cubicBezTo>
                    <a:pt x="734" y="968"/>
                    <a:pt x="968" y="734"/>
                    <a:pt x="968" y="468"/>
                  </a:cubicBezTo>
                  <a:cubicBezTo>
                    <a:pt x="968" y="201"/>
                    <a:pt x="734" y="1"/>
                    <a:pt x="4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3172;p76">
              <a:extLst>
                <a:ext uri="{FF2B5EF4-FFF2-40B4-BE49-F238E27FC236}">
                  <a16:creationId xmlns:a16="http://schemas.microsoft.com/office/drawing/2014/main" id="{557EF7EA-6D22-41AE-BF2C-43F118A86C2B}"/>
                </a:ext>
              </a:extLst>
            </p:cNvPr>
            <p:cNvSpPr/>
            <p:nvPr/>
          </p:nvSpPr>
          <p:spPr>
            <a:xfrm>
              <a:off x="3442625" y="2689025"/>
              <a:ext cx="27550" cy="24300"/>
            </a:xfrm>
            <a:custGeom>
              <a:avLst/>
              <a:gdLst/>
              <a:ahLst/>
              <a:cxnLst/>
              <a:rect l="l" t="t" r="r" b="b"/>
              <a:pathLst>
                <a:path w="1102" h="972" extrusionOk="0">
                  <a:moveTo>
                    <a:pt x="634" y="1"/>
                  </a:moveTo>
                  <a:cubicBezTo>
                    <a:pt x="201" y="1"/>
                    <a:pt x="1" y="535"/>
                    <a:pt x="301" y="835"/>
                  </a:cubicBezTo>
                  <a:cubicBezTo>
                    <a:pt x="396" y="929"/>
                    <a:pt x="510" y="971"/>
                    <a:pt x="623" y="971"/>
                  </a:cubicBezTo>
                  <a:cubicBezTo>
                    <a:pt x="867" y="971"/>
                    <a:pt x="1101" y="775"/>
                    <a:pt x="1101" y="501"/>
                  </a:cubicBezTo>
                  <a:cubicBezTo>
                    <a:pt x="1101" y="234"/>
                    <a:pt x="901" y="1"/>
                    <a:pt x="6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3173;p76">
              <a:extLst>
                <a:ext uri="{FF2B5EF4-FFF2-40B4-BE49-F238E27FC236}">
                  <a16:creationId xmlns:a16="http://schemas.microsoft.com/office/drawing/2014/main" id="{21BE1BD6-000B-EA1D-FC6E-3CFD0D9BB3E9}"/>
                </a:ext>
              </a:extLst>
            </p:cNvPr>
            <p:cNvSpPr/>
            <p:nvPr/>
          </p:nvSpPr>
          <p:spPr>
            <a:xfrm>
              <a:off x="3607750" y="2767425"/>
              <a:ext cx="28375" cy="24275"/>
            </a:xfrm>
            <a:custGeom>
              <a:avLst/>
              <a:gdLst/>
              <a:ahLst/>
              <a:cxnLst/>
              <a:rect l="l" t="t" r="r" b="b"/>
              <a:pathLst>
                <a:path w="1135" h="971" extrusionOk="0">
                  <a:moveTo>
                    <a:pt x="668" y="0"/>
                  </a:moveTo>
                  <a:cubicBezTo>
                    <a:pt x="234" y="0"/>
                    <a:pt x="0" y="534"/>
                    <a:pt x="301" y="834"/>
                  </a:cubicBezTo>
                  <a:cubicBezTo>
                    <a:pt x="395" y="929"/>
                    <a:pt x="513" y="971"/>
                    <a:pt x="630" y="971"/>
                  </a:cubicBezTo>
                  <a:cubicBezTo>
                    <a:pt x="884" y="971"/>
                    <a:pt x="1135" y="775"/>
                    <a:pt x="1135" y="501"/>
                  </a:cubicBezTo>
                  <a:cubicBezTo>
                    <a:pt x="1135" y="234"/>
                    <a:pt x="901" y="0"/>
                    <a:pt x="6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3174;p76">
              <a:extLst>
                <a:ext uri="{FF2B5EF4-FFF2-40B4-BE49-F238E27FC236}">
                  <a16:creationId xmlns:a16="http://schemas.microsoft.com/office/drawing/2014/main" id="{7DE8D973-2F0F-BA04-9215-2ABADAB92253}"/>
                </a:ext>
              </a:extLst>
            </p:cNvPr>
            <p:cNvSpPr/>
            <p:nvPr/>
          </p:nvSpPr>
          <p:spPr>
            <a:xfrm>
              <a:off x="3903800" y="2779925"/>
              <a:ext cx="28375" cy="23450"/>
            </a:xfrm>
            <a:custGeom>
              <a:avLst/>
              <a:gdLst/>
              <a:ahLst/>
              <a:cxnLst/>
              <a:rect l="l" t="t" r="r" b="b"/>
              <a:pathLst>
                <a:path w="1135" h="938" extrusionOk="0">
                  <a:moveTo>
                    <a:pt x="634" y="1"/>
                  </a:moveTo>
                  <a:cubicBezTo>
                    <a:pt x="234" y="1"/>
                    <a:pt x="0" y="501"/>
                    <a:pt x="300" y="801"/>
                  </a:cubicBezTo>
                  <a:cubicBezTo>
                    <a:pt x="395" y="896"/>
                    <a:pt x="513" y="938"/>
                    <a:pt x="630" y="938"/>
                  </a:cubicBezTo>
                  <a:cubicBezTo>
                    <a:pt x="884" y="938"/>
                    <a:pt x="1134" y="742"/>
                    <a:pt x="1134" y="468"/>
                  </a:cubicBezTo>
                  <a:cubicBezTo>
                    <a:pt x="1101" y="201"/>
                    <a:pt x="901" y="1"/>
                    <a:pt x="6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3175;p76">
              <a:extLst>
                <a:ext uri="{FF2B5EF4-FFF2-40B4-BE49-F238E27FC236}">
                  <a16:creationId xmlns:a16="http://schemas.microsoft.com/office/drawing/2014/main" id="{79D798FF-E709-E0A2-23A7-40C4121B8627}"/>
                </a:ext>
              </a:extLst>
            </p:cNvPr>
            <p:cNvSpPr/>
            <p:nvPr/>
          </p:nvSpPr>
          <p:spPr>
            <a:xfrm>
              <a:off x="3983850" y="2622525"/>
              <a:ext cx="25875" cy="23800"/>
            </a:xfrm>
            <a:custGeom>
              <a:avLst/>
              <a:gdLst/>
              <a:ahLst/>
              <a:cxnLst/>
              <a:rect l="l" t="t" r="r" b="b"/>
              <a:pathLst>
                <a:path w="1035" h="952" extrusionOk="0">
                  <a:moveTo>
                    <a:pt x="518" y="1"/>
                  </a:moveTo>
                  <a:cubicBezTo>
                    <a:pt x="292" y="1"/>
                    <a:pt x="67" y="142"/>
                    <a:pt x="34" y="426"/>
                  </a:cubicBezTo>
                  <a:cubicBezTo>
                    <a:pt x="0" y="776"/>
                    <a:pt x="259" y="951"/>
                    <a:pt x="518" y="951"/>
                  </a:cubicBezTo>
                  <a:cubicBezTo>
                    <a:pt x="776" y="951"/>
                    <a:pt x="1035" y="776"/>
                    <a:pt x="1001" y="426"/>
                  </a:cubicBezTo>
                  <a:cubicBezTo>
                    <a:pt x="968" y="142"/>
                    <a:pt x="743" y="1"/>
                    <a:pt x="51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3176;p76">
              <a:extLst>
                <a:ext uri="{FF2B5EF4-FFF2-40B4-BE49-F238E27FC236}">
                  <a16:creationId xmlns:a16="http://schemas.microsoft.com/office/drawing/2014/main" id="{D9CCCBF0-E137-F0CF-682B-3A8520D82F74}"/>
                </a:ext>
              </a:extLst>
            </p:cNvPr>
            <p:cNvSpPr/>
            <p:nvPr/>
          </p:nvSpPr>
          <p:spPr>
            <a:xfrm>
              <a:off x="3922975" y="3177725"/>
              <a:ext cx="28375" cy="23625"/>
            </a:xfrm>
            <a:custGeom>
              <a:avLst/>
              <a:gdLst/>
              <a:ahLst/>
              <a:cxnLst/>
              <a:rect l="l" t="t" r="r" b="b"/>
              <a:pathLst>
                <a:path w="1135" h="945" extrusionOk="0">
                  <a:moveTo>
                    <a:pt x="668" y="0"/>
                  </a:moveTo>
                  <a:cubicBezTo>
                    <a:pt x="234" y="0"/>
                    <a:pt x="0" y="501"/>
                    <a:pt x="301" y="801"/>
                  </a:cubicBezTo>
                  <a:cubicBezTo>
                    <a:pt x="399" y="899"/>
                    <a:pt x="523" y="944"/>
                    <a:pt x="645" y="944"/>
                  </a:cubicBezTo>
                  <a:cubicBezTo>
                    <a:pt x="894" y="944"/>
                    <a:pt x="1135" y="758"/>
                    <a:pt x="1135" y="467"/>
                  </a:cubicBezTo>
                  <a:cubicBezTo>
                    <a:pt x="1135" y="200"/>
                    <a:pt x="901" y="0"/>
                    <a:pt x="6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3177;p76">
              <a:extLst>
                <a:ext uri="{FF2B5EF4-FFF2-40B4-BE49-F238E27FC236}">
                  <a16:creationId xmlns:a16="http://schemas.microsoft.com/office/drawing/2014/main" id="{2828F129-B48B-426B-7622-0556E5807D9C}"/>
                </a:ext>
              </a:extLst>
            </p:cNvPr>
            <p:cNvSpPr/>
            <p:nvPr/>
          </p:nvSpPr>
          <p:spPr>
            <a:xfrm>
              <a:off x="3922975" y="3301150"/>
              <a:ext cx="28375" cy="24275"/>
            </a:xfrm>
            <a:custGeom>
              <a:avLst/>
              <a:gdLst/>
              <a:ahLst/>
              <a:cxnLst/>
              <a:rect l="l" t="t" r="r" b="b"/>
              <a:pathLst>
                <a:path w="1135" h="971" extrusionOk="0">
                  <a:moveTo>
                    <a:pt x="668" y="0"/>
                  </a:moveTo>
                  <a:cubicBezTo>
                    <a:pt x="234" y="0"/>
                    <a:pt x="0" y="534"/>
                    <a:pt x="301" y="834"/>
                  </a:cubicBezTo>
                  <a:cubicBezTo>
                    <a:pt x="395" y="929"/>
                    <a:pt x="513" y="970"/>
                    <a:pt x="630" y="970"/>
                  </a:cubicBezTo>
                  <a:cubicBezTo>
                    <a:pt x="884" y="970"/>
                    <a:pt x="1135" y="774"/>
                    <a:pt x="1135" y="500"/>
                  </a:cubicBezTo>
                  <a:cubicBezTo>
                    <a:pt x="1135" y="234"/>
                    <a:pt x="901" y="0"/>
                    <a:pt x="6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3178;p76">
              <a:extLst>
                <a:ext uri="{FF2B5EF4-FFF2-40B4-BE49-F238E27FC236}">
                  <a16:creationId xmlns:a16="http://schemas.microsoft.com/office/drawing/2014/main" id="{C12DB746-E32E-1D55-B835-4B90FAF08324}"/>
                </a:ext>
              </a:extLst>
            </p:cNvPr>
            <p:cNvSpPr/>
            <p:nvPr/>
          </p:nvSpPr>
          <p:spPr>
            <a:xfrm>
              <a:off x="3968850" y="2970900"/>
              <a:ext cx="28375" cy="23625"/>
            </a:xfrm>
            <a:custGeom>
              <a:avLst/>
              <a:gdLst/>
              <a:ahLst/>
              <a:cxnLst/>
              <a:rect l="l" t="t" r="r" b="b"/>
              <a:pathLst>
                <a:path w="1135" h="945" extrusionOk="0">
                  <a:moveTo>
                    <a:pt x="634" y="1"/>
                  </a:moveTo>
                  <a:cubicBezTo>
                    <a:pt x="234" y="1"/>
                    <a:pt x="0" y="501"/>
                    <a:pt x="300" y="801"/>
                  </a:cubicBezTo>
                  <a:cubicBezTo>
                    <a:pt x="399" y="900"/>
                    <a:pt x="523" y="944"/>
                    <a:pt x="645" y="944"/>
                  </a:cubicBezTo>
                  <a:cubicBezTo>
                    <a:pt x="894" y="944"/>
                    <a:pt x="1134" y="759"/>
                    <a:pt x="1134" y="468"/>
                  </a:cubicBezTo>
                  <a:cubicBezTo>
                    <a:pt x="1134" y="234"/>
                    <a:pt x="901" y="1"/>
                    <a:pt x="6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3179;p76">
              <a:extLst>
                <a:ext uri="{FF2B5EF4-FFF2-40B4-BE49-F238E27FC236}">
                  <a16:creationId xmlns:a16="http://schemas.microsoft.com/office/drawing/2014/main" id="{18393F04-EA05-96C0-B67F-B15AB0281F0C}"/>
                </a:ext>
              </a:extLst>
            </p:cNvPr>
            <p:cNvSpPr/>
            <p:nvPr/>
          </p:nvSpPr>
          <p:spPr>
            <a:xfrm>
              <a:off x="3765350" y="2875000"/>
              <a:ext cx="27550" cy="23625"/>
            </a:xfrm>
            <a:custGeom>
              <a:avLst/>
              <a:gdLst/>
              <a:ahLst/>
              <a:cxnLst/>
              <a:rect l="l" t="t" r="r" b="b"/>
              <a:pathLst>
                <a:path w="1102" h="945" extrusionOk="0">
                  <a:moveTo>
                    <a:pt x="635" y="1"/>
                  </a:moveTo>
                  <a:cubicBezTo>
                    <a:pt x="201" y="1"/>
                    <a:pt x="1" y="501"/>
                    <a:pt x="301" y="801"/>
                  </a:cubicBezTo>
                  <a:cubicBezTo>
                    <a:pt x="400" y="900"/>
                    <a:pt x="520" y="944"/>
                    <a:pt x="637" y="944"/>
                  </a:cubicBezTo>
                  <a:cubicBezTo>
                    <a:pt x="876" y="944"/>
                    <a:pt x="1102" y="759"/>
                    <a:pt x="1102" y="468"/>
                  </a:cubicBezTo>
                  <a:cubicBezTo>
                    <a:pt x="1102" y="234"/>
                    <a:pt x="902" y="1"/>
                    <a:pt x="63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3180;p76">
              <a:extLst>
                <a:ext uri="{FF2B5EF4-FFF2-40B4-BE49-F238E27FC236}">
                  <a16:creationId xmlns:a16="http://schemas.microsoft.com/office/drawing/2014/main" id="{76A0A620-F996-ECBC-D9A2-F774DB0D5BC1}"/>
                </a:ext>
              </a:extLst>
            </p:cNvPr>
            <p:cNvSpPr/>
            <p:nvPr/>
          </p:nvSpPr>
          <p:spPr>
            <a:xfrm>
              <a:off x="3812900" y="3026775"/>
              <a:ext cx="27550" cy="24275"/>
            </a:xfrm>
            <a:custGeom>
              <a:avLst/>
              <a:gdLst/>
              <a:ahLst/>
              <a:cxnLst/>
              <a:rect l="l" t="t" r="r" b="b"/>
              <a:pathLst>
                <a:path w="1102" h="971" extrusionOk="0">
                  <a:moveTo>
                    <a:pt x="634" y="1"/>
                  </a:moveTo>
                  <a:cubicBezTo>
                    <a:pt x="200" y="1"/>
                    <a:pt x="0" y="534"/>
                    <a:pt x="300" y="834"/>
                  </a:cubicBezTo>
                  <a:cubicBezTo>
                    <a:pt x="395" y="929"/>
                    <a:pt x="510" y="971"/>
                    <a:pt x="622" y="971"/>
                  </a:cubicBezTo>
                  <a:cubicBezTo>
                    <a:pt x="867" y="971"/>
                    <a:pt x="1101" y="775"/>
                    <a:pt x="1101" y="501"/>
                  </a:cubicBezTo>
                  <a:cubicBezTo>
                    <a:pt x="1101" y="234"/>
                    <a:pt x="901" y="1"/>
                    <a:pt x="6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3181;p76">
              <a:extLst>
                <a:ext uri="{FF2B5EF4-FFF2-40B4-BE49-F238E27FC236}">
                  <a16:creationId xmlns:a16="http://schemas.microsoft.com/office/drawing/2014/main" id="{94304868-5AFA-9ECE-37CB-2BEB481F136B}"/>
                </a:ext>
              </a:extLst>
            </p:cNvPr>
            <p:cNvSpPr/>
            <p:nvPr/>
          </p:nvSpPr>
          <p:spPr>
            <a:xfrm>
              <a:off x="3584400" y="2959225"/>
              <a:ext cx="27550" cy="23625"/>
            </a:xfrm>
            <a:custGeom>
              <a:avLst/>
              <a:gdLst/>
              <a:ahLst/>
              <a:cxnLst/>
              <a:rect l="l" t="t" r="r" b="b"/>
              <a:pathLst>
                <a:path w="1102" h="945" extrusionOk="0">
                  <a:moveTo>
                    <a:pt x="634" y="1"/>
                  </a:moveTo>
                  <a:cubicBezTo>
                    <a:pt x="201" y="1"/>
                    <a:pt x="0" y="501"/>
                    <a:pt x="301" y="801"/>
                  </a:cubicBezTo>
                  <a:cubicBezTo>
                    <a:pt x="399" y="900"/>
                    <a:pt x="520" y="944"/>
                    <a:pt x="637" y="944"/>
                  </a:cubicBezTo>
                  <a:cubicBezTo>
                    <a:pt x="876" y="944"/>
                    <a:pt x="1101" y="759"/>
                    <a:pt x="1101" y="468"/>
                  </a:cubicBezTo>
                  <a:cubicBezTo>
                    <a:pt x="1101" y="201"/>
                    <a:pt x="901" y="1"/>
                    <a:pt x="6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3182;p76">
              <a:extLst>
                <a:ext uri="{FF2B5EF4-FFF2-40B4-BE49-F238E27FC236}">
                  <a16:creationId xmlns:a16="http://schemas.microsoft.com/office/drawing/2014/main" id="{4B95DEAF-EAC1-B497-3031-E1536B7BEF3B}"/>
                </a:ext>
              </a:extLst>
            </p:cNvPr>
            <p:cNvSpPr/>
            <p:nvPr/>
          </p:nvSpPr>
          <p:spPr>
            <a:xfrm>
              <a:off x="3534350" y="3239425"/>
              <a:ext cx="27550" cy="23625"/>
            </a:xfrm>
            <a:custGeom>
              <a:avLst/>
              <a:gdLst/>
              <a:ahLst/>
              <a:cxnLst/>
              <a:rect l="l" t="t" r="r" b="b"/>
              <a:pathLst>
                <a:path w="1102" h="945" extrusionOk="0">
                  <a:moveTo>
                    <a:pt x="635" y="1"/>
                  </a:moveTo>
                  <a:cubicBezTo>
                    <a:pt x="201" y="1"/>
                    <a:pt x="1" y="501"/>
                    <a:pt x="301" y="801"/>
                  </a:cubicBezTo>
                  <a:cubicBezTo>
                    <a:pt x="400" y="900"/>
                    <a:pt x="520" y="945"/>
                    <a:pt x="637" y="945"/>
                  </a:cubicBezTo>
                  <a:cubicBezTo>
                    <a:pt x="876" y="945"/>
                    <a:pt x="1102" y="759"/>
                    <a:pt x="1102" y="468"/>
                  </a:cubicBezTo>
                  <a:cubicBezTo>
                    <a:pt x="1102" y="201"/>
                    <a:pt x="902" y="1"/>
                    <a:pt x="63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3183;p76">
              <a:extLst>
                <a:ext uri="{FF2B5EF4-FFF2-40B4-BE49-F238E27FC236}">
                  <a16:creationId xmlns:a16="http://schemas.microsoft.com/office/drawing/2014/main" id="{9C480185-D91C-3628-C82D-92345341274E}"/>
                </a:ext>
              </a:extLst>
            </p:cNvPr>
            <p:cNvSpPr/>
            <p:nvPr/>
          </p:nvSpPr>
          <p:spPr>
            <a:xfrm>
              <a:off x="3646100" y="3127675"/>
              <a:ext cx="27550" cy="23450"/>
            </a:xfrm>
            <a:custGeom>
              <a:avLst/>
              <a:gdLst/>
              <a:ahLst/>
              <a:cxnLst/>
              <a:rect l="l" t="t" r="r" b="b"/>
              <a:pathLst>
                <a:path w="1102" h="938" extrusionOk="0">
                  <a:moveTo>
                    <a:pt x="635" y="1"/>
                  </a:moveTo>
                  <a:cubicBezTo>
                    <a:pt x="201" y="1"/>
                    <a:pt x="1" y="501"/>
                    <a:pt x="301" y="801"/>
                  </a:cubicBezTo>
                  <a:cubicBezTo>
                    <a:pt x="396" y="896"/>
                    <a:pt x="510" y="938"/>
                    <a:pt x="623" y="938"/>
                  </a:cubicBezTo>
                  <a:cubicBezTo>
                    <a:pt x="867" y="938"/>
                    <a:pt x="1102" y="742"/>
                    <a:pt x="1102" y="468"/>
                  </a:cubicBezTo>
                  <a:cubicBezTo>
                    <a:pt x="1102" y="201"/>
                    <a:pt x="901" y="1"/>
                    <a:pt x="63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3184;p76">
              <a:extLst>
                <a:ext uri="{FF2B5EF4-FFF2-40B4-BE49-F238E27FC236}">
                  <a16:creationId xmlns:a16="http://schemas.microsoft.com/office/drawing/2014/main" id="{630F9F8A-F1B3-6A32-2977-8CDC690A939C}"/>
                </a:ext>
              </a:extLst>
            </p:cNvPr>
            <p:cNvSpPr/>
            <p:nvPr/>
          </p:nvSpPr>
          <p:spPr>
            <a:xfrm>
              <a:off x="3408450" y="3277800"/>
              <a:ext cx="28375" cy="23600"/>
            </a:xfrm>
            <a:custGeom>
              <a:avLst/>
              <a:gdLst/>
              <a:ahLst/>
              <a:cxnLst/>
              <a:rect l="l" t="t" r="r" b="b"/>
              <a:pathLst>
                <a:path w="1135" h="944" extrusionOk="0">
                  <a:moveTo>
                    <a:pt x="634" y="0"/>
                  </a:moveTo>
                  <a:cubicBezTo>
                    <a:pt x="234" y="0"/>
                    <a:pt x="0" y="500"/>
                    <a:pt x="300" y="801"/>
                  </a:cubicBezTo>
                  <a:cubicBezTo>
                    <a:pt x="399" y="899"/>
                    <a:pt x="523" y="944"/>
                    <a:pt x="645" y="944"/>
                  </a:cubicBezTo>
                  <a:cubicBezTo>
                    <a:pt x="894" y="944"/>
                    <a:pt x="1134" y="758"/>
                    <a:pt x="1134" y="467"/>
                  </a:cubicBezTo>
                  <a:cubicBezTo>
                    <a:pt x="1134" y="200"/>
                    <a:pt x="901" y="0"/>
                    <a:pt x="6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3185;p76">
              <a:extLst>
                <a:ext uri="{FF2B5EF4-FFF2-40B4-BE49-F238E27FC236}">
                  <a16:creationId xmlns:a16="http://schemas.microsoft.com/office/drawing/2014/main" id="{63270EFC-7C17-DBFD-2C42-9680FC7EC32C}"/>
                </a:ext>
              </a:extLst>
            </p:cNvPr>
            <p:cNvSpPr/>
            <p:nvPr/>
          </p:nvSpPr>
          <p:spPr>
            <a:xfrm>
              <a:off x="3661950" y="3345325"/>
              <a:ext cx="23375" cy="24225"/>
            </a:xfrm>
            <a:custGeom>
              <a:avLst/>
              <a:gdLst/>
              <a:ahLst/>
              <a:cxnLst/>
              <a:rect l="l" t="t" r="r" b="b"/>
              <a:pathLst>
                <a:path w="935" h="969" extrusionOk="0">
                  <a:moveTo>
                    <a:pt x="468" y="1"/>
                  </a:moveTo>
                  <a:cubicBezTo>
                    <a:pt x="201" y="1"/>
                    <a:pt x="1" y="234"/>
                    <a:pt x="1" y="468"/>
                  </a:cubicBezTo>
                  <a:cubicBezTo>
                    <a:pt x="1" y="735"/>
                    <a:pt x="201" y="968"/>
                    <a:pt x="468" y="968"/>
                  </a:cubicBezTo>
                  <a:cubicBezTo>
                    <a:pt x="734" y="968"/>
                    <a:pt x="935" y="735"/>
                    <a:pt x="935" y="468"/>
                  </a:cubicBezTo>
                  <a:cubicBezTo>
                    <a:pt x="935" y="234"/>
                    <a:pt x="734" y="1"/>
                    <a:pt x="4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3186;p76">
              <a:extLst>
                <a:ext uri="{FF2B5EF4-FFF2-40B4-BE49-F238E27FC236}">
                  <a16:creationId xmlns:a16="http://schemas.microsoft.com/office/drawing/2014/main" id="{03A1E378-7F1D-F81B-C561-63B33D53E14A}"/>
                </a:ext>
              </a:extLst>
            </p:cNvPr>
            <p:cNvSpPr/>
            <p:nvPr/>
          </p:nvSpPr>
          <p:spPr>
            <a:xfrm>
              <a:off x="3776200" y="3251100"/>
              <a:ext cx="27550" cy="23625"/>
            </a:xfrm>
            <a:custGeom>
              <a:avLst/>
              <a:gdLst/>
              <a:ahLst/>
              <a:cxnLst/>
              <a:rect l="l" t="t" r="r" b="b"/>
              <a:pathLst>
                <a:path w="1102" h="945" extrusionOk="0">
                  <a:moveTo>
                    <a:pt x="634" y="1"/>
                  </a:moveTo>
                  <a:cubicBezTo>
                    <a:pt x="201" y="1"/>
                    <a:pt x="1" y="501"/>
                    <a:pt x="301" y="801"/>
                  </a:cubicBezTo>
                  <a:cubicBezTo>
                    <a:pt x="399" y="900"/>
                    <a:pt x="520" y="945"/>
                    <a:pt x="637" y="945"/>
                  </a:cubicBezTo>
                  <a:cubicBezTo>
                    <a:pt x="876" y="945"/>
                    <a:pt x="1101" y="759"/>
                    <a:pt x="1101" y="468"/>
                  </a:cubicBezTo>
                  <a:cubicBezTo>
                    <a:pt x="1101" y="234"/>
                    <a:pt x="868" y="1"/>
                    <a:pt x="6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3187;p76">
              <a:extLst>
                <a:ext uri="{FF2B5EF4-FFF2-40B4-BE49-F238E27FC236}">
                  <a16:creationId xmlns:a16="http://schemas.microsoft.com/office/drawing/2014/main" id="{AB191B74-A69C-8ADE-0CA4-E8CD7874013A}"/>
                </a:ext>
              </a:extLst>
            </p:cNvPr>
            <p:cNvSpPr/>
            <p:nvPr/>
          </p:nvSpPr>
          <p:spPr>
            <a:xfrm>
              <a:off x="3430125" y="2875000"/>
              <a:ext cx="28375" cy="24250"/>
            </a:xfrm>
            <a:custGeom>
              <a:avLst/>
              <a:gdLst/>
              <a:ahLst/>
              <a:cxnLst/>
              <a:rect l="l" t="t" r="r" b="b"/>
              <a:pathLst>
                <a:path w="1135" h="970" extrusionOk="0">
                  <a:moveTo>
                    <a:pt x="667" y="1"/>
                  </a:moveTo>
                  <a:cubicBezTo>
                    <a:pt x="234" y="1"/>
                    <a:pt x="0" y="534"/>
                    <a:pt x="334" y="834"/>
                  </a:cubicBezTo>
                  <a:cubicBezTo>
                    <a:pt x="427" y="928"/>
                    <a:pt x="540" y="970"/>
                    <a:pt x="652" y="970"/>
                  </a:cubicBezTo>
                  <a:cubicBezTo>
                    <a:pt x="897" y="970"/>
                    <a:pt x="1134" y="766"/>
                    <a:pt x="1134" y="468"/>
                  </a:cubicBezTo>
                  <a:cubicBezTo>
                    <a:pt x="1134" y="234"/>
                    <a:pt x="934" y="1"/>
                    <a:pt x="6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3188;p76">
              <a:extLst>
                <a:ext uri="{FF2B5EF4-FFF2-40B4-BE49-F238E27FC236}">
                  <a16:creationId xmlns:a16="http://schemas.microsoft.com/office/drawing/2014/main" id="{82D06903-1ABB-02A2-C9B4-B141FAE14602}"/>
                </a:ext>
              </a:extLst>
            </p:cNvPr>
            <p:cNvSpPr/>
            <p:nvPr/>
          </p:nvSpPr>
          <p:spPr>
            <a:xfrm>
              <a:off x="3440950" y="3103500"/>
              <a:ext cx="23375" cy="24200"/>
            </a:xfrm>
            <a:custGeom>
              <a:avLst/>
              <a:gdLst/>
              <a:ahLst/>
              <a:cxnLst/>
              <a:rect l="l" t="t" r="r" b="b"/>
              <a:pathLst>
                <a:path w="935" h="968" extrusionOk="0">
                  <a:moveTo>
                    <a:pt x="468" y="0"/>
                  </a:moveTo>
                  <a:cubicBezTo>
                    <a:pt x="201" y="0"/>
                    <a:pt x="1" y="234"/>
                    <a:pt x="1" y="501"/>
                  </a:cubicBezTo>
                  <a:cubicBezTo>
                    <a:pt x="1" y="734"/>
                    <a:pt x="201" y="968"/>
                    <a:pt x="468" y="968"/>
                  </a:cubicBezTo>
                  <a:cubicBezTo>
                    <a:pt x="735" y="968"/>
                    <a:pt x="935" y="734"/>
                    <a:pt x="935" y="501"/>
                  </a:cubicBezTo>
                  <a:cubicBezTo>
                    <a:pt x="935" y="234"/>
                    <a:pt x="735" y="0"/>
                    <a:pt x="4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3189;p76">
              <a:extLst>
                <a:ext uri="{FF2B5EF4-FFF2-40B4-BE49-F238E27FC236}">
                  <a16:creationId xmlns:a16="http://schemas.microsoft.com/office/drawing/2014/main" id="{F1C4D32A-805C-F664-873A-980B267EC4CA}"/>
                </a:ext>
              </a:extLst>
            </p:cNvPr>
            <p:cNvSpPr/>
            <p:nvPr/>
          </p:nvSpPr>
          <p:spPr>
            <a:xfrm>
              <a:off x="3026725" y="2816600"/>
              <a:ext cx="28150" cy="23650"/>
            </a:xfrm>
            <a:custGeom>
              <a:avLst/>
              <a:gdLst/>
              <a:ahLst/>
              <a:cxnLst/>
              <a:rect l="l" t="t" r="r" b="b"/>
              <a:pathLst>
                <a:path w="1126" h="946" extrusionOk="0">
                  <a:moveTo>
                    <a:pt x="620" y="0"/>
                  </a:moveTo>
                  <a:cubicBezTo>
                    <a:pt x="211" y="0"/>
                    <a:pt x="0" y="511"/>
                    <a:pt x="292" y="802"/>
                  </a:cubicBezTo>
                  <a:cubicBezTo>
                    <a:pt x="401" y="901"/>
                    <a:pt x="529" y="945"/>
                    <a:pt x="651" y="945"/>
                  </a:cubicBezTo>
                  <a:cubicBezTo>
                    <a:pt x="900" y="945"/>
                    <a:pt x="1126" y="760"/>
                    <a:pt x="1126" y="469"/>
                  </a:cubicBezTo>
                  <a:cubicBezTo>
                    <a:pt x="1126" y="202"/>
                    <a:pt x="925" y="2"/>
                    <a:pt x="659" y="2"/>
                  </a:cubicBezTo>
                  <a:cubicBezTo>
                    <a:pt x="646" y="0"/>
                    <a:pt x="633" y="0"/>
                    <a:pt x="6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3190;p76">
              <a:extLst>
                <a:ext uri="{FF2B5EF4-FFF2-40B4-BE49-F238E27FC236}">
                  <a16:creationId xmlns:a16="http://schemas.microsoft.com/office/drawing/2014/main" id="{A49A53A2-C53A-E39D-6030-3D4978AD4EDD}"/>
                </a:ext>
              </a:extLst>
            </p:cNvPr>
            <p:cNvSpPr/>
            <p:nvPr/>
          </p:nvSpPr>
          <p:spPr>
            <a:xfrm>
              <a:off x="3202450" y="2804125"/>
              <a:ext cx="27550" cy="23650"/>
            </a:xfrm>
            <a:custGeom>
              <a:avLst/>
              <a:gdLst/>
              <a:ahLst/>
              <a:cxnLst/>
              <a:rect l="l" t="t" r="r" b="b"/>
              <a:pathLst>
                <a:path w="1102" h="946" extrusionOk="0">
                  <a:moveTo>
                    <a:pt x="635" y="0"/>
                  </a:moveTo>
                  <a:cubicBezTo>
                    <a:pt x="201" y="0"/>
                    <a:pt x="1" y="501"/>
                    <a:pt x="301" y="801"/>
                  </a:cubicBezTo>
                  <a:cubicBezTo>
                    <a:pt x="401" y="901"/>
                    <a:pt x="523" y="945"/>
                    <a:pt x="642" y="945"/>
                  </a:cubicBezTo>
                  <a:cubicBezTo>
                    <a:pt x="879" y="945"/>
                    <a:pt x="1102" y="767"/>
                    <a:pt x="1102" y="501"/>
                  </a:cubicBezTo>
                  <a:cubicBezTo>
                    <a:pt x="1102" y="234"/>
                    <a:pt x="901" y="0"/>
                    <a:pt x="63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3191;p76">
              <a:extLst>
                <a:ext uri="{FF2B5EF4-FFF2-40B4-BE49-F238E27FC236}">
                  <a16:creationId xmlns:a16="http://schemas.microsoft.com/office/drawing/2014/main" id="{AEFA8BD8-9C81-B129-5E96-8CB681FCF6B6}"/>
                </a:ext>
              </a:extLst>
            </p:cNvPr>
            <p:cNvSpPr/>
            <p:nvPr/>
          </p:nvSpPr>
          <p:spPr>
            <a:xfrm>
              <a:off x="3263325" y="2433225"/>
              <a:ext cx="25050" cy="23800"/>
            </a:xfrm>
            <a:custGeom>
              <a:avLst/>
              <a:gdLst/>
              <a:ahLst/>
              <a:cxnLst/>
              <a:rect l="l" t="t" r="r" b="b"/>
              <a:pathLst>
                <a:path w="1002" h="952" extrusionOk="0">
                  <a:moveTo>
                    <a:pt x="501" y="1"/>
                  </a:moveTo>
                  <a:cubicBezTo>
                    <a:pt x="251" y="1"/>
                    <a:pt x="1" y="176"/>
                    <a:pt x="34" y="526"/>
                  </a:cubicBezTo>
                  <a:cubicBezTo>
                    <a:pt x="51" y="809"/>
                    <a:pt x="268" y="951"/>
                    <a:pt x="489" y="951"/>
                  </a:cubicBezTo>
                  <a:cubicBezTo>
                    <a:pt x="710" y="951"/>
                    <a:pt x="935" y="809"/>
                    <a:pt x="968" y="526"/>
                  </a:cubicBezTo>
                  <a:cubicBezTo>
                    <a:pt x="1002" y="176"/>
                    <a:pt x="751" y="1"/>
                    <a:pt x="50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3192;p76">
              <a:extLst>
                <a:ext uri="{FF2B5EF4-FFF2-40B4-BE49-F238E27FC236}">
                  <a16:creationId xmlns:a16="http://schemas.microsoft.com/office/drawing/2014/main" id="{F956896F-4FC2-EAFF-857B-6C9859AB12F9}"/>
                </a:ext>
              </a:extLst>
            </p:cNvPr>
            <p:cNvSpPr/>
            <p:nvPr/>
          </p:nvSpPr>
          <p:spPr>
            <a:xfrm>
              <a:off x="3338400" y="2713200"/>
              <a:ext cx="59825" cy="350300"/>
            </a:xfrm>
            <a:custGeom>
              <a:avLst/>
              <a:gdLst/>
              <a:ahLst/>
              <a:cxnLst/>
              <a:rect l="l" t="t" r="r" b="b"/>
              <a:pathLst>
                <a:path w="2393" h="14012" extrusionOk="0">
                  <a:moveTo>
                    <a:pt x="1201" y="1"/>
                  </a:moveTo>
                  <a:cubicBezTo>
                    <a:pt x="1201" y="1"/>
                    <a:pt x="1201" y="1"/>
                    <a:pt x="1201" y="1"/>
                  </a:cubicBezTo>
                  <a:cubicBezTo>
                    <a:pt x="1200" y="2"/>
                    <a:pt x="1199" y="5"/>
                    <a:pt x="1199" y="11"/>
                  </a:cubicBezTo>
                  <a:lnTo>
                    <a:pt x="1199" y="11"/>
                  </a:lnTo>
                  <a:cubicBezTo>
                    <a:pt x="1201" y="5"/>
                    <a:pt x="1202" y="1"/>
                    <a:pt x="1201" y="1"/>
                  </a:cubicBezTo>
                  <a:close/>
                  <a:moveTo>
                    <a:pt x="1199" y="11"/>
                  </a:moveTo>
                  <a:lnTo>
                    <a:pt x="1199" y="11"/>
                  </a:lnTo>
                  <a:cubicBezTo>
                    <a:pt x="1134" y="198"/>
                    <a:pt x="0" y="2803"/>
                    <a:pt x="0" y="2803"/>
                  </a:cubicBezTo>
                  <a:cubicBezTo>
                    <a:pt x="1334" y="7673"/>
                    <a:pt x="1835" y="14011"/>
                    <a:pt x="1835" y="14011"/>
                  </a:cubicBezTo>
                  <a:cubicBezTo>
                    <a:pt x="2392" y="10960"/>
                    <a:pt x="1175" y="388"/>
                    <a:pt x="1199" y="11"/>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3193;p76">
              <a:extLst>
                <a:ext uri="{FF2B5EF4-FFF2-40B4-BE49-F238E27FC236}">
                  <a16:creationId xmlns:a16="http://schemas.microsoft.com/office/drawing/2014/main" id="{86C2C87F-8FE1-EE2F-B80D-038C801939E2}"/>
                </a:ext>
              </a:extLst>
            </p:cNvPr>
            <p:cNvSpPr/>
            <p:nvPr/>
          </p:nvSpPr>
          <p:spPr>
            <a:xfrm>
              <a:off x="3757850" y="2259550"/>
              <a:ext cx="462025" cy="351950"/>
            </a:xfrm>
            <a:custGeom>
              <a:avLst/>
              <a:gdLst/>
              <a:ahLst/>
              <a:cxnLst/>
              <a:rect l="l" t="t" r="r" b="b"/>
              <a:pathLst>
                <a:path w="18481" h="14078" extrusionOk="0">
                  <a:moveTo>
                    <a:pt x="12143" y="1"/>
                  </a:moveTo>
                  <a:lnTo>
                    <a:pt x="3203" y="4371"/>
                  </a:lnTo>
                  <a:lnTo>
                    <a:pt x="101" y="7740"/>
                  </a:lnTo>
                  <a:cubicBezTo>
                    <a:pt x="1" y="9308"/>
                    <a:pt x="968" y="11609"/>
                    <a:pt x="1902" y="12877"/>
                  </a:cubicBezTo>
                  <a:cubicBezTo>
                    <a:pt x="2302" y="13444"/>
                    <a:pt x="2869" y="14044"/>
                    <a:pt x="3570" y="14078"/>
                  </a:cubicBezTo>
                  <a:cubicBezTo>
                    <a:pt x="3937" y="14078"/>
                    <a:pt x="4304" y="14011"/>
                    <a:pt x="4671" y="13877"/>
                  </a:cubicBezTo>
                  <a:lnTo>
                    <a:pt x="12943" y="11009"/>
                  </a:lnTo>
                  <a:cubicBezTo>
                    <a:pt x="12710" y="10642"/>
                    <a:pt x="12476" y="10275"/>
                    <a:pt x="12243" y="9875"/>
                  </a:cubicBezTo>
                  <a:lnTo>
                    <a:pt x="12243" y="9875"/>
                  </a:lnTo>
                  <a:cubicBezTo>
                    <a:pt x="12970" y="10352"/>
                    <a:pt x="13779" y="10576"/>
                    <a:pt x="14573" y="10576"/>
                  </a:cubicBezTo>
                  <a:cubicBezTo>
                    <a:pt x="16220" y="10576"/>
                    <a:pt x="17805" y="9616"/>
                    <a:pt x="18481" y="7973"/>
                  </a:cubicBezTo>
                  <a:cubicBezTo>
                    <a:pt x="15612" y="6739"/>
                    <a:pt x="13744" y="3970"/>
                    <a:pt x="13677" y="868"/>
                  </a:cubicBezTo>
                  <a:lnTo>
                    <a:pt x="12143" y="1"/>
                  </a:ln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3194;p76">
              <a:extLst>
                <a:ext uri="{FF2B5EF4-FFF2-40B4-BE49-F238E27FC236}">
                  <a16:creationId xmlns:a16="http://schemas.microsoft.com/office/drawing/2014/main" id="{330C2EDE-FBA6-D516-AEA4-C66AB381DA93}"/>
                </a:ext>
              </a:extLst>
            </p:cNvPr>
            <p:cNvSpPr/>
            <p:nvPr/>
          </p:nvSpPr>
          <p:spPr>
            <a:xfrm>
              <a:off x="3549375" y="2932000"/>
              <a:ext cx="419500" cy="177100"/>
            </a:xfrm>
            <a:custGeom>
              <a:avLst/>
              <a:gdLst/>
              <a:ahLst/>
              <a:cxnLst/>
              <a:rect l="l" t="t" r="r" b="b"/>
              <a:pathLst>
                <a:path w="16780" h="7084" extrusionOk="0">
                  <a:moveTo>
                    <a:pt x="16632" y="0"/>
                  </a:moveTo>
                  <a:cubicBezTo>
                    <a:pt x="16046" y="0"/>
                    <a:pt x="12411" y="1163"/>
                    <a:pt x="8173" y="2958"/>
                  </a:cubicBezTo>
                  <a:cubicBezTo>
                    <a:pt x="3570" y="4926"/>
                    <a:pt x="0" y="6827"/>
                    <a:pt x="100" y="7061"/>
                  </a:cubicBezTo>
                  <a:cubicBezTo>
                    <a:pt x="107" y="7076"/>
                    <a:pt x="130" y="7084"/>
                    <a:pt x="168" y="7084"/>
                  </a:cubicBezTo>
                  <a:cubicBezTo>
                    <a:pt x="702" y="7084"/>
                    <a:pt x="4241" y="5597"/>
                    <a:pt x="8506" y="3792"/>
                  </a:cubicBezTo>
                  <a:cubicBezTo>
                    <a:pt x="13076" y="1823"/>
                    <a:pt x="16779" y="256"/>
                    <a:pt x="16712" y="22"/>
                  </a:cubicBezTo>
                  <a:cubicBezTo>
                    <a:pt x="16705" y="8"/>
                    <a:pt x="16678" y="0"/>
                    <a:pt x="16632" y="0"/>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3195;p76">
              <a:extLst>
                <a:ext uri="{FF2B5EF4-FFF2-40B4-BE49-F238E27FC236}">
                  <a16:creationId xmlns:a16="http://schemas.microsoft.com/office/drawing/2014/main" id="{AF438DE7-C93A-A65B-86AC-F685928FC9EF}"/>
                </a:ext>
              </a:extLst>
            </p:cNvPr>
            <p:cNvSpPr/>
            <p:nvPr/>
          </p:nvSpPr>
          <p:spPr>
            <a:xfrm>
              <a:off x="4420000" y="2647325"/>
              <a:ext cx="31700" cy="167650"/>
            </a:xfrm>
            <a:custGeom>
              <a:avLst/>
              <a:gdLst/>
              <a:ahLst/>
              <a:cxnLst/>
              <a:rect l="l" t="t" r="r" b="b"/>
              <a:pathLst>
                <a:path w="1268" h="6706" extrusionOk="0">
                  <a:moveTo>
                    <a:pt x="0" y="1"/>
                  </a:moveTo>
                  <a:cubicBezTo>
                    <a:pt x="134" y="1135"/>
                    <a:pt x="300" y="2269"/>
                    <a:pt x="534" y="3370"/>
                  </a:cubicBezTo>
                  <a:cubicBezTo>
                    <a:pt x="901" y="5238"/>
                    <a:pt x="1234" y="6706"/>
                    <a:pt x="1268" y="6706"/>
                  </a:cubicBezTo>
                  <a:cubicBezTo>
                    <a:pt x="1134" y="5572"/>
                    <a:pt x="968" y="4437"/>
                    <a:pt x="734" y="3337"/>
                  </a:cubicBezTo>
                  <a:cubicBezTo>
                    <a:pt x="534" y="2203"/>
                    <a:pt x="300" y="110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3196;p76">
              <a:extLst>
                <a:ext uri="{FF2B5EF4-FFF2-40B4-BE49-F238E27FC236}">
                  <a16:creationId xmlns:a16="http://schemas.microsoft.com/office/drawing/2014/main" id="{BC7658ED-1F1D-98D9-3352-DADFD5D353A7}"/>
                </a:ext>
              </a:extLst>
            </p:cNvPr>
            <p:cNvSpPr/>
            <p:nvPr/>
          </p:nvSpPr>
          <p:spPr>
            <a:xfrm>
              <a:off x="4425825" y="2650675"/>
              <a:ext cx="66750" cy="147625"/>
            </a:xfrm>
            <a:custGeom>
              <a:avLst/>
              <a:gdLst/>
              <a:ahLst/>
              <a:cxnLst/>
              <a:rect l="l" t="t" r="r" b="b"/>
              <a:pathLst>
                <a:path w="2670" h="5905" extrusionOk="0">
                  <a:moveTo>
                    <a:pt x="1" y="0"/>
                  </a:moveTo>
                  <a:cubicBezTo>
                    <a:pt x="34" y="301"/>
                    <a:pt x="101" y="634"/>
                    <a:pt x="234" y="934"/>
                  </a:cubicBezTo>
                  <a:cubicBezTo>
                    <a:pt x="434" y="1668"/>
                    <a:pt x="701" y="2369"/>
                    <a:pt x="1035" y="3069"/>
                  </a:cubicBezTo>
                  <a:cubicBezTo>
                    <a:pt x="1335" y="3770"/>
                    <a:pt x="1702" y="4470"/>
                    <a:pt x="2102" y="5104"/>
                  </a:cubicBezTo>
                  <a:cubicBezTo>
                    <a:pt x="2269" y="5404"/>
                    <a:pt x="2436" y="5671"/>
                    <a:pt x="2669" y="5905"/>
                  </a:cubicBezTo>
                  <a:cubicBezTo>
                    <a:pt x="2536" y="5604"/>
                    <a:pt x="2369" y="5338"/>
                    <a:pt x="2202" y="5037"/>
                  </a:cubicBezTo>
                  <a:cubicBezTo>
                    <a:pt x="1935" y="4537"/>
                    <a:pt x="1535" y="3836"/>
                    <a:pt x="1168" y="3003"/>
                  </a:cubicBezTo>
                  <a:cubicBezTo>
                    <a:pt x="835" y="2202"/>
                    <a:pt x="534" y="1435"/>
                    <a:pt x="334" y="901"/>
                  </a:cubicBezTo>
                  <a:cubicBezTo>
                    <a:pt x="268" y="567"/>
                    <a:pt x="134" y="30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3197;p76">
              <a:extLst>
                <a:ext uri="{FF2B5EF4-FFF2-40B4-BE49-F238E27FC236}">
                  <a16:creationId xmlns:a16="http://schemas.microsoft.com/office/drawing/2014/main" id="{D7E21E5B-B67C-8EFE-1C07-7BA7D1D6F5FB}"/>
                </a:ext>
              </a:extLst>
            </p:cNvPr>
            <p:cNvSpPr/>
            <p:nvPr/>
          </p:nvSpPr>
          <p:spPr>
            <a:xfrm>
              <a:off x="3257500" y="2301250"/>
              <a:ext cx="124275" cy="356125"/>
            </a:xfrm>
            <a:custGeom>
              <a:avLst/>
              <a:gdLst/>
              <a:ahLst/>
              <a:cxnLst/>
              <a:rect l="l" t="t" r="r" b="b"/>
              <a:pathLst>
                <a:path w="4971" h="14245" extrusionOk="0">
                  <a:moveTo>
                    <a:pt x="0" y="1"/>
                  </a:moveTo>
                  <a:lnTo>
                    <a:pt x="0" y="1"/>
                  </a:lnTo>
                  <a:cubicBezTo>
                    <a:pt x="668" y="401"/>
                    <a:pt x="1301" y="868"/>
                    <a:pt x="1835" y="1435"/>
                  </a:cubicBezTo>
                  <a:cubicBezTo>
                    <a:pt x="3136" y="2803"/>
                    <a:pt x="4003" y="4504"/>
                    <a:pt x="4370" y="6339"/>
                  </a:cubicBezTo>
                  <a:cubicBezTo>
                    <a:pt x="4704" y="8173"/>
                    <a:pt x="4837" y="10041"/>
                    <a:pt x="4704" y="11909"/>
                  </a:cubicBezTo>
                  <a:cubicBezTo>
                    <a:pt x="4637" y="12610"/>
                    <a:pt x="4637" y="13210"/>
                    <a:pt x="4604" y="13610"/>
                  </a:cubicBezTo>
                  <a:cubicBezTo>
                    <a:pt x="4570" y="13811"/>
                    <a:pt x="4570" y="13977"/>
                    <a:pt x="4570" y="14077"/>
                  </a:cubicBezTo>
                  <a:lnTo>
                    <a:pt x="4570" y="14244"/>
                  </a:lnTo>
                  <a:cubicBezTo>
                    <a:pt x="4604" y="14178"/>
                    <a:pt x="4604" y="14144"/>
                    <a:pt x="4604" y="14077"/>
                  </a:cubicBezTo>
                  <a:cubicBezTo>
                    <a:pt x="4604" y="13944"/>
                    <a:pt x="4637" y="13811"/>
                    <a:pt x="4670" y="13610"/>
                  </a:cubicBezTo>
                  <a:cubicBezTo>
                    <a:pt x="4704" y="13210"/>
                    <a:pt x="4770" y="12643"/>
                    <a:pt x="4804" y="11909"/>
                  </a:cubicBezTo>
                  <a:cubicBezTo>
                    <a:pt x="4971" y="10041"/>
                    <a:pt x="4904" y="8140"/>
                    <a:pt x="4537" y="6305"/>
                  </a:cubicBezTo>
                  <a:cubicBezTo>
                    <a:pt x="4170" y="4404"/>
                    <a:pt x="3269" y="2703"/>
                    <a:pt x="1935" y="1335"/>
                  </a:cubicBezTo>
                  <a:cubicBezTo>
                    <a:pt x="1535" y="935"/>
                    <a:pt x="1068" y="568"/>
                    <a:pt x="567" y="301"/>
                  </a:cubicBezTo>
                  <a:cubicBezTo>
                    <a:pt x="434" y="201"/>
                    <a:pt x="301" y="134"/>
                    <a:pt x="167" y="67"/>
                  </a:cubicBezTo>
                  <a:cubicBezTo>
                    <a:pt x="100" y="67"/>
                    <a:pt x="67" y="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3198;p76">
              <a:extLst>
                <a:ext uri="{FF2B5EF4-FFF2-40B4-BE49-F238E27FC236}">
                  <a16:creationId xmlns:a16="http://schemas.microsoft.com/office/drawing/2014/main" id="{82C2DBA3-C9D6-C289-604F-B900A77FBC4A}"/>
                </a:ext>
              </a:extLst>
            </p:cNvPr>
            <p:cNvSpPr/>
            <p:nvPr/>
          </p:nvSpPr>
          <p:spPr>
            <a:xfrm>
              <a:off x="4047225" y="2512250"/>
              <a:ext cx="10025" cy="183475"/>
            </a:xfrm>
            <a:custGeom>
              <a:avLst/>
              <a:gdLst/>
              <a:ahLst/>
              <a:cxnLst/>
              <a:rect l="l" t="t" r="r" b="b"/>
              <a:pathLst>
                <a:path w="401" h="7339" extrusionOk="0">
                  <a:moveTo>
                    <a:pt x="1" y="0"/>
                  </a:moveTo>
                  <a:cubicBezTo>
                    <a:pt x="1" y="334"/>
                    <a:pt x="1" y="701"/>
                    <a:pt x="34" y="1068"/>
                  </a:cubicBezTo>
                  <a:cubicBezTo>
                    <a:pt x="101" y="1735"/>
                    <a:pt x="134" y="2635"/>
                    <a:pt x="167" y="3669"/>
                  </a:cubicBezTo>
                  <a:cubicBezTo>
                    <a:pt x="201" y="4670"/>
                    <a:pt x="201" y="5604"/>
                    <a:pt x="167" y="6271"/>
                  </a:cubicBezTo>
                  <a:cubicBezTo>
                    <a:pt x="167" y="6605"/>
                    <a:pt x="167" y="6972"/>
                    <a:pt x="167" y="7339"/>
                  </a:cubicBezTo>
                  <a:cubicBezTo>
                    <a:pt x="267" y="6972"/>
                    <a:pt x="301" y="6638"/>
                    <a:pt x="301" y="6271"/>
                  </a:cubicBezTo>
                  <a:cubicBezTo>
                    <a:pt x="368" y="5604"/>
                    <a:pt x="401" y="4670"/>
                    <a:pt x="368" y="3669"/>
                  </a:cubicBezTo>
                  <a:cubicBezTo>
                    <a:pt x="334" y="2635"/>
                    <a:pt x="267" y="1701"/>
                    <a:pt x="201" y="1034"/>
                  </a:cubicBezTo>
                  <a:cubicBezTo>
                    <a:pt x="167" y="701"/>
                    <a:pt x="101" y="3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3199;p76">
              <a:extLst>
                <a:ext uri="{FF2B5EF4-FFF2-40B4-BE49-F238E27FC236}">
                  <a16:creationId xmlns:a16="http://schemas.microsoft.com/office/drawing/2014/main" id="{C6AF278B-3D6F-D6FF-92FE-3A382C7B3E81}"/>
                </a:ext>
              </a:extLst>
            </p:cNvPr>
            <p:cNvSpPr/>
            <p:nvPr/>
          </p:nvSpPr>
          <p:spPr>
            <a:xfrm>
              <a:off x="3588575" y="1511525"/>
              <a:ext cx="101625" cy="674675"/>
            </a:xfrm>
            <a:custGeom>
              <a:avLst/>
              <a:gdLst/>
              <a:ahLst/>
              <a:cxnLst/>
              <a:rect l="l" t="t" r="r" b="b"/>
              <a:pathLst>
                <a:path w="4065" h="26987" extrusionOk="0">
                  <a:moveTo>
                    <a:pt x="2569" y="0"/>
                  </a:moveTo>
                  <a:lnTo>
                    <a:pt x="11" y="26871"/>
                  </a:lnTo>
                  <a:lnTo>
                    <a:pt x="11" y="26871"/>
                  </a:lnTo>
                  <a:cubicBezTo>
                    <a:pt x="356" y="23731"/>
                    <a:pt x="4065" y="25646"/>
                    <a:pt x="3636" y="22383"/>
                  </a:cubicBezTo>
                  <a:cubicBezTo>
                    <a:pt x="2669" y="14978"/>
                    <a:pt x="2335" y="7506"/>
                    <a:pt x="2569" y="0"/>
                  </a:cubicBezTo>
                  <a:close/>
                  <a:moveTo>
                    <a:pt x="11" y="26871"/>
                  </a:moveTo>
                  <a:cubicBezTo>
                    <a:pt x="7" y="26909"/>
                    <a:pt x="3" y="26947"/>
                    <a:pt x="0" y="26986"/>
                  </a:cubicBezTo>
                  <a:lnTo>
                    <a:pt x="11" y="2687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3200;p76">
              <a:extLst>
                <a:ext uri="{FF2B5EF4-FFF2-40B4-BE49-F238E27FC236}">
                  <a16:creationId xmlns:a16="http://schemas.microsoft.com/office/drawing/2014/main" id="{C3129056-C20D-DFBC-D551-DE88683AD6BC}"/>
                </a:ext>
              </a:extLst>
            </p:cNvPr>
            <p:cNvSpPr/>
            <p:nvPr/>
          </p:nvSpPr>
          <p:spPr>
            <a:xfrm>
              <a:off x="3472650" y="1491175"/>
              <a:ext cx="500375" cy="1022750"/>
            </a:xfrm>
            <a:custGeom>
              <a:avLst/>
              <a:gdLst/>
              <a:ahLst/>
              <a:cxnLst/>
              <a:rect l="l" t="t" r="r" b="b"/>
              <a:pathLst>
                <a:path w="20015" h="40910" extrusionOk="0">
                  <a:moveTo>
                    <a:pt x="7836" y="1"/>
                  </a:moveTo>
                  <a:cubicBezTo>
                    <a:pt x="6203" y="1"/>
                    <a:pt x="4467" y="283"/>
                    <a:pt x="2636" y="814"/>
                  </a:cubicBezTo>
                  <a:cubicBezTo>
                    <a:pt x="2636" y="814"/>
                    <a:pt x="1" y="11756"/>
                    <a:pt x="334" y="16993"/>
                  </a:cubicBezTo>
                  <a:cubicBezTo>
                    <a:pt x="634" y="22463"/>
                    <a:pt x="4704" y="23564"/>
                    <a:pt x="4704" y="23564"/>
                  </a:cubicBezTo>
                  <a:cubicBezTo>
                    <a:pt x="4704" y="23564"/>
                    <a:pt x="4570" y="25399"/>
                    <a:pt x="4370" y="27667"/>
                  </a:cubicBezTo>
                  <a:cubicBezTo>
                    <a:pt x="3336" y="27834"/>
                    <a:pt x="2202" y="28067"/>
                    <a:pt x="1068" y="28334"/>
                  </a:cubicBezTo>
                  <a:cubicBezTo>
                    <a:pt x="634" y="28434"/>
                    <a:pt x="9240" y="40910"/>
                    <a:pt x="9240" y="40910"/>
                  </a:cubicBezTo>
                  <a:lnTo>
                    <a:pt x="20015" y="29235"/>
                  </a:lnTo>
                  <a:cubicBezTo>
                    <a:pt x="18814" y="28601"/>
                    <a:pt x="17546" y="28167"/>
                    <a:pt x="16212" y="27867"/>
                  </a:cubicBezTo>
                  <a:lnTo>
                    <a:pt x="17680" y="5251"/>
                  </a:lnTo>
                  <a:cubicBezTo>
                    <a:pt x="15047" y="1607"/>
                    <a:pt x="11734" y="1"/>
                    <a:pt x="7836"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3201;p76">
              <a:extLst>
                <a:ext uri="{FF2B5EF4-FFF2-40B4-BE49-F238E27FC236}">
                  <a16:creationId xmlns:a16="http://schemas.microsoft.com/office/drawing/2014/main" id="{84C43E91-D687-DCB4-15AF-4D162C17A13B}"/>
                </a:ext>
              </a:extLst>
            </p:cNvPr>
            <p:cNvSpPr/>
            <p:nvPr/>
          </p:nvSpPr>
          <p:spPr>
            <a:xfrm>
              <a:off x="3537700" y="1711400"/>
              <a:ext cx="36725" cy="33900"/>
            </a:xfrm>
            <a:custGeom>
              <a:avLst/>
              <a:gdLst/>
              <a:ahLst/>
              <a:cxnLst/>
              <a:rect l="l" t="t" r="r" b="b"/>
              <a:pathLst>
                <a:path w="1469" h="1356" extrusionOk="0">
                  <a:moveTo>
                    <a:pt x="712" y="1"/>
                  </a:moveTo>
                  <a:cubicBezTo>
                    <a:pt x="368" y="1"/>
                    <a:pt x="94" y="249"/>
                    <a:pt x="34" y="578"/>
                  </a:cubicBezTo>
                  <a:cubicBezTo>
                    <a:pt x="0" y="945"/>
                    <a:pt x="267" y="1312"/>
                    <a:pt x="634" y="1345"/>
                  </a:cubicBezTo>
                  <a:cubicBezTo>
                    <a:pt x="672" y="1352"/>
                    <a:pt x="710" y="1356"/>
                    <a:pt x="748" y="1356"/>
                  </a:cubicBezTo>
                  <a:cubicBezTo>
                    <a:pt x="1074" y="1356"/>
                    <a:pt x="1372" y="1107"/>
                    <a:pt x="1401" y="778"/>
                  </a:cubicBezTo>
                  <a:cubicBezTo>
                    <a:pt x="1468" y="411"/>
                    <a:pt x="1201" y="78"/>
                    <a:pt x="834" y="11"/>
                  </a:cubicBezTo>
                  <a:cubicBezTo>
                    <a:pt x="793" y="4"/>
                    <a:pt x="752" y="1"/>
                    <a:pt x="7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3202;p76">
              <a:extLst>
                <a:ext uri="{FF2B5EF4-FFF2-40B4-BE49-F238E27FC236}">
                  <a16:creationId xmlns:a16="http://schemas.microsoft.com/office/drawing/2014/main" id="{A908749E-FDA0-7136-C55C-CC880C3F72ED}"/>
                </a:ext>
              </a:extLst>
            </p:cNvPr>
            <p:cNvSpPr/>
            <p:nvPr/>
          </p:nvSpPr>
          <p:spPr>
            <a:xfrm>
              <a:off x="3516850" y="1695625"/>
              <a:ext cx="71750" cy="22100"/>
            </a:xfrm>
            <a:custGeom>
              <a:avLst/>
              <a:gdLst/>
              <a:ahLst/>
              <a:cxnLst/>
              <a:rect l="l" t="t" r="r" b="b"/>
              <a:pathLst>
                <a:path w="2870" h="884" extrusionOk="0">
                  <a:moveTo>
                    <a:pt x="1274" y="0"/>
                  </a:moveTo>
                  <a:cubicBezTo>
                    <a:pt x="940" y="0"/>
                    <a:pt x="613" y="74"/>
                    <a:pt x="334" y="242"/>
                  </a:cubicBezTo>
                  <a:cubicBezTo>
                    <a:pt x="101" y="409"/>
                    <a:pt x="0" y="575"/>
                    <a:pt x="34" y="609"/>
                  </a:cubicBezTo>
                  <a:cubicBezTo>
                    <a:pt x="47" y="622"/>
                    <a:pt x="68" y="628"/>
                    <a:pt x="97" y="628"/>
                  </a:cubicBezTo>
                  <a:cubicBezTo>
                    <a:pt x="267" y="628"/>
                    <a:pt x="693" y="433"/>
                    <a:pt x="1236" y="433"/>
                  </a:cubicBezTo>
                  <a:cubicBezTo>
                    <a:pt x="1301" y="433"/>
                    <a:pt x="1367" y="436"/>
                    <a:pt x="1435" y="442"/>
                  </a:cubicBezTo>
                  <a:cubicBezTo>
                    <a:pt x="2113" y="534"/>
                    <a:pt x="2591" y="883"/>
                    <a:pt x="2739" y="883"/>
                  </a:cubicBezTo>
                  <a:cubicBezTo>
                    <a:pt x="2752" y="883"/>
                    <a:pt x="2761" y="881"/>
                    <a:pt x="2769" y="876"/>
                  </a:cubicBezTo>
                  <a:cubicBezTo>
                    <a:pt x="2869" y="776"/>
                    <a:pt x="2736" y="676"/>
                    <a:pt x="2536" y="442"/>
                  </a:cubicBezTo>
                  <a:cubicBezTo>
                    <a:pt x="2235" y="209"/>
                    <a:pt x="1868" y="42"/>
                    <a:pt x="1468" y="8"/>
                  </a:cubicBezTo>
                  <a:cubicBezTo>
                    <a:pt x="1403" y="3"/>
                    <a:pt x="1338" y="0"/>
                    <a:pt x="12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3203;p76">
              <a:extLst>
                <a:ext uri="{FF2B5EF4-FFF2-40B4-BE49-F238E27FC236}">
                  <a16:creationId xmlns:a16="http://schemas.microsoft.com/office/drawing/2014/main" id="{E97B9151-518D-457D-B1BE-6EF69ADE24B3}"/>
                </a:ext>
              </a:extLst>
            </p:cNvPr>
            <p:cNvSpPr/>
            <p:nvPr/>
          </p:nvSpPr>
          <p:spPr>
            <a:xfrm>
              <a:off x="3727825" y="1733900"/>
              <a:ext cx="36725" cy="33125"/>
            </a:xfrm>
            <a:custGeom>
              <a:avLst/>
              <a:gdLst/>
              <a:ahLst/>
              <a:cxnLst/>
              <a:rect l="l" t="t" r="r" b="b"/>
              <a:pathLst>
                <a:path w="1469" h="1325" extrusionOk="0">
                  <a:moveTo>
                    <a:pt x="701" y="1"/>
                  </a:moveTo>
                  <a:cubicBezTo>
                    <a:pt x="362" y="1"/>
                    <a:pt x="93" y="224"/>
                    <a:pt x="34" y="579"/>
                  </a:cubicBezTo>
                  <a:cubicBezTo>
                    <a:pt x="1" y="946"/>
                    <a:pt x="268" y="1279"/>
                    <a:pt x="635" y="1313"/>
                  </a:cubicBezTo>
                  <a:cubicBezTo>
                    <a:pt x="677" y="1320"/>
                    <a:pt x="719" y="1324"/>
                    <a:pt x="760" y="1324"/>
                  </a:cubicBezTo>
                  <a:cubicBezTo>
                    <a:pt x="1082" y="1324"/>
                    <a:pt x="1376" y="1104"/>
                    <a:pt x="1435" y="779"/>
                  </a:cubicBezTo>
                  <a:cubicBezTo>
                    <a:pt x="1469" y="412"/>
                    <a:pt x="1202" y="45"/>
                    <a:pt x="835" y="12"/>
                  </a:cubicBezTo>
                  <a:cubicBezTo>
                    <a:pt x="789" y="4"/>
                    <a:pt x="744" y="1"/>
                    <a:pt x="7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3204;p76">
              <a:extLst>
                <a:ext uri="{FF2B5EF4-FFF2-40B4-BE49-F238E27FC236}">
                  <a16:creationId xmlns:a16="http://schemas.microsoft.com/office/drawing/2014/main" id="{A30CAA86-4F6B-1BDC-A48A-1DA07B354732}"/>
                </a:ext>
              </a:extLst>
            </p:cNvPr>
            <p:cNvSpPr/>
            <p:nvPr/>
          </p:nvSpPr>
          <p:spPr>
            <a:xfrm>
              <a:off x="3707825" y="1718125"/>
              <a:ext cx="70900" cy="21275"/>
            </a:xfrm>
            <a:custGeom>
              <a:avLst/>
              <a:gdLst/>
              <a:ahLst/>
              <a:cxnLst/>
              <a:rect l="l" t="t" r="r" b="b"/>
              <a:pathLst>
                <a:path w="2836" h="851" extrusionOk="0">
                  <a:moveTo>
                    <a:pt x="1273" y="1"/>
                  </a:moveTo>
                  <a:cubicBezTo>
                    <a:pt x="940" y="1"/>
                    <a:pt x="613" y="75"/>
                    <a:pt x="334" y="243"/>
                  </a:cubicBezTo>
                  <a:cubicBezTo>
                    <a:pt x="67" y="376"/>
                    <a:pt x="0" y="543"/>
                    <a:pt x="34" y="576"/>
                  </a:cubicBezTo>
                  <a:cubicBezTo>
                    <a:pt x="42" y="589"/>
                    <a:pt x="60" y="595"/>
                    <a:pt x="86" y="595"/>
                  </a:cubicBezTo>
                  <a:cubicBezTo>
                    <a:pt x="235" y="595"/>
                    <a:pt x="660" y="400"/>
                    <a:pt x="1203" y="400"/>
                  </a:cubicBezTo>
                  <a:cubicBezTo>
                    <a:pt x="1267" y="400"/>
                    <a:pt x="1334" y="403"/>
                    <a:pt x="1401" y="409"/>
                  </a:cubicBezTo>
                  <a:cubicBezTo>
                    <a:pt x="2110" y="502"/>
                    <a:pt x="2591" y="850"/>
                    <a:pt x="2739" y="850"/>
                  </a:cubicBezTo>
                  <a:cubicBezTo>
                    <a:pt x="2751" y="850"/>
                    <a:pt x="2761" y="848"/>
                    <a:pt x="2769" y="843"/>
                  </a:cubicBezTo>
                  <a:cubicBezTo>
                    <a:pt x="2836" y="743"/>
                    <a:pt x="2736" y="643"/>
                    <a:pt x="2502" y="409"/>
                  </a:cubicBezTo>
                  <a:cubicBezTo>
                    <a:pt x="2202" y="176"/>
                    <a:pt x="1835" y="42"/>
                    <a:pt x="1468" y="9"/>
                  </a:cubicBezTo>
                  <a:cubicBezTo>
                    <a:pt x="1403" y="4"/>
                    <a:pt x="1338" y="1"/>
                    <a:pt x="12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3205;p76">
              <a:extLst>
                <a:ext uri="{FF2B5EF4-FFF2-40B4-BE49-F238E27FC236}">
                  <a16:creationId xmlns:a16="http://schemas.microsoft.com/office/drawing/2014/main" id="{B928A97F-A9B2-EAAF-112D-9155BC4AAC24}"/>
                </a:ext>
              </a:extLst>
            </p:cNvPr>
            <p:cNvSpPr/>
            <p:nvPr/>
          </p:nvSpPr>
          <p:spPr>
            <a:xfrm>
              <a:off x="3578550" y="1706650"/>
              <a:ext cx="72575" cy="154325"/>
            </a:xfrm>
            <a:custGeom>
              <a:avLst/>
              <a:gdLst/>
              <a:ahLst/>
              <a:cxnLst/>
              <a:rect l="l" t="t" r="r" b="b"/>
              <a:pathLst>
                <a:path w="2903" h="6173" extrusionOk="0">
                  <a:moveTo>
                    <a:pt x="2801" y="1"/>
                  </a:moveTo>
                  <a:cubicBezTo>
                    <a:pt x="2718" y="1"/>
                    <a:pt x="1858" y="1556"/>
                    <a:pt x="868" y="3537"/>
                  </a:cubicBezTo>
                  <a:lnTo>
                    <a:pt x="201" y="4938"/>
                  </a:lnTo>
                  <a:cubicBezTo>
                    <a:pt x="68" y="5138"/>
                    <a:pt x="1" y="5405"/>
                    <a:pt x="34" y="5672"/>
                  </a:cubicBezTo>
                  <a:cubicBezTo>
                    <a:pt x="68" y="5805"/>
                    <a:pt x="168" y="5905"/>
                    <a:pt x="301" y="5972"/>
                  </a:cubicBezTo>
                  <a:cubicBezTo>
                    <a:pt x="401" y="6005"/>
                    <a:pt x="535" y="6039"/>
                    <a:pt x="635" y="6039"/>
                  </a:cubicBezTo>
                  <a:cubicBezTo>
                    <a:pt x="1035" y="6139"/>
                    <a:pt x="1435" y="6172"/>
                    <a:pt x="1869" y="6172"/>
                  </a:cubicBezTo>
                  <a:cubicBezTo>
                    <a:pt x="1469" y="6005"/>
                    <a:pt x="1068" y="5905"/>
                    <a:pt x="668" y="5839"/>
                  </a:cubicBezTo>
                  <a:cubicBezTo>
                    <a:pt x="468" y="5805"/>
                    <a:pt x="301" y="5738"/>
                    <a:pt x="301" y="5605"/>
                  </a:cubicBezTo>
                  <a:cubicBezTo>
                    <a:pt x="301" y="5405"/>
                    <a:pt x="368" y="5205"/>
                    <a:pt x="468" y="5071"/>
                  </a:cubicBezTo>
                  <a:lnTo>
                    <a:pt x="1168" y="3670"/>
                  </a:lnTo>
                  <a:cubicBezTo>
                    <a:pt x="2169" y="1669"/>
                    <a:pt x="2903" y="34"/>
                    <a:pt x="2803" y="1"/>
                  </a:cubicBezTo>
                  <a:cubicBezTo>
                    <a:pt x="2802" y="1"/>
                    <a:pt x="2801" y="1"/>
                    <a:pt x="28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3206;p76">
              <a:extLst>
                <a:ext uri="{FF2B5EF4-FFF2-40B4-BE49-F238E27FC236}">
                  <a16:creationId xmlns:a16="http://schemas.microsoft.com/office/drawing/2014/main" id="{3E63E3D6-C48B-C1E0-F56C-1228B32C64F7}"/>
                </a:ext>
              </a:extLst>
            </p:cNvPr>
            <p:cNvSpPr/>
            <p:nvPr/>
          </p:nvSpPr>
          <p:spPr>
            <a:xfrm>
              <a:off x="3588575" y="2049400"/>
              <a:ext cx="186825" cy="67325"/>
            </a:xfrm>
            <a:custGeom>
              <a:avLst/>
              <a:gdLst/>
              <a:ahLst/>
              <a:cxnLst/>
              <a:rect l="l" t="t" r="r" b="b"/>
              <a:pathLst>
                <a:path w="7473" h="2693" extrusionOk="0">
                  <a:moveTo>
                    <a:pt x="7472" y="1"/>
                  </a:moveTo>
                  <a:cubicBezTo>
                    <a:pt x="5629" y="883"/>
                    <a:pt x="3614" y="1315"/>
                    <a:pt x="1582" y="1315"/>
                  </a:cubicBezTo>
                  <a:cubicBezTo>
                    <a:pt x="1077" y="1315"/>
                    <a:pt x="571" y="1288"/>
                    <a:pt x="67" y="1235"/>
                  </a:cubicBezTo>
                  <a:lnTo>
                    <a:pt x="0" y="2503"/>
                  </a:lnTo>
                  <a:cubicBezTo>
                    <a:pt x="685" y="2635"/>
                    <a:pt x="1317" y="2692"/>
                    <a:pt x="1898" y="2692"/>
                  </a:cubicBezTo>
                  <a:cubicBezTo>
                    <a:pt x="5873" y="2692"/>
                    <a:pt x="7472" y="1"/>
                    <a:pt x="747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3207;p76">
              <a:extLst>
                <a:ext uri="{FF2B5EF4-FFF2-40B4-BE49-F238E27FC236}">
                  <a16:creationId xmlns:a16="http://schemas.microsoft.com/office/drawing/2014/main" id="{FA7AE2BC-DE6E-A9B7-4A8E-C191407DEF4D}"/>
                </a:ext>
              </a:extLst>
            </p:cNvPr>
            <p:cNvSpPr/>
            <p:nvPr/>
          </p:nvSpPr>
          <p:spPr>
            <a:xfrm>
              <a:off x="3626100" y="1896075"/>
              <a:ext cx="58400" cy="43050"/>
            </a:xfrm>
            <a:custGeom>
              <a:avLst/>
              <a:gdLst/>
              <a:ahLst/>
              <a:cxnLst/>
              <a:rect l="l" t="t" r="r" b="b"/>
              <a:pathLst>
                <a:path w="2336" h="1722" extrusionOk="0">
                  <a:moveTo>
                    <a:pt x="1079" y="1"/>
                  </a:moveTo>
                  <a:cubicBezTo>
                    <a:pt x="724" y="1"/>
                    <a:pt x="369" y="161"/>
                    <a:pt x="100" y="430"/>
                  </a:cubicBezTo>
                  <a:lnTo>
                    <a:pt x="67" y="430"/>
                  </a:lnTo>
                  <a:cubicBezTo>
                    <a:pt x="0" y="530"/>
                    <a:pt x="0" y="630"/>
                    <a:pt x="34" y="730"/>
                  </a:cubicBezTo>
                  <a:cubicBezTo>
                    <a:pt x="67" y="797"/>
                    <a:pt x="134" y="897"/>
                    <a:pt x="234" y="963"/>
                  </a:cubicBezTo>
                  <a:cubicBezTo>
                    <a:pt x="467" y="1230"/>
                    <a:pt x="767" y="1464"/>
                    <a:pt x="1134" y="1631"/>
                  </a:cubicBezTo>
                  <a:cubicBezTo>
                    <a:pt x="1245" y="1692"/>
                    <a:pt x="1368" y="1722"/>
                    <a:pt x="1495" y="1722"/>
                  </a:cubicBezTo>
                  <a:cubicBezTo>
                    <a:pt x="1715" y="1722"/>
                    <a:pt x="1945" y="1633"/>
                    <a:pt x="2135" y="1464"/>
                  </a:cubicBezTo>
                  <a:cubicBezTo>
                    <a:pt x="2302" y="1197"/>
                    <a:pt x="2335" y="863"/>
                    <a:pt x="2135" y="597"/>
                  </a:cubicBezTo>
                  <a:cubicBezTo>
                    <a:pt x="1968" y="296"/>
                    <a:pt x="1668" y="96"/>
                    <a:pt x="1335" y="29"/>
                  </a:cubicBezTo>
                  <a:cubicBezTo>
                    <a:pt x="1250" y="10"/>
                    <a:pt x="1165" y="1"/>
                    <a:pt x="1079"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3208;p76">
              <a:extLst>
                <a:ext uri="{FF2B5EF4-FFF2-40B4-BE49-F238E27FC236}">
                  <a16:creationId xmlns:a16="http://schemas.microsoft.com/office/drawing/2014/main" id="{4A0803A2-06E0-EF6B-A773-C14368B3E4EA}"/>
                </a:ext>
              </a:extLst>
            </p:cNvPr>
            <p:cNvSpPr/>
            <p:nvPr/>
          </p:nvSpPr>
          <p:spPr>
            <a:xfrm>
              <a:off x="3614425" y="1879275"/>
              <a:ext cx="67575" cy="49400"/>
            </a:xfrm>
            <a:custGeom>
              <a:avLst/>
              <a:gdLst/>
              <a:ahLst/>
              <a:cxnLst/>
              <a:rect l="l" t="t" r="r" b="b"/>
              <a:pathLst>
                <a:path w="2703" h="1976" extrusionOk="0">
                  <a:moveTo>
                    <a:pt x="2561" y="0"/>
                  </a:moveTo>
                  <a:cubicBezTo>
                    <a:pt x="2432" y="0"/>
                    <a:pt x="2354" y="811"/>
                    <a:pt x="1601" y="1302"/>
                  </a:cubicBezTo>
                  <a:cubicBezTo>
                    <a:pt x="868" y="1802"/>
                    <a:pt x="0" y="1635"/>
                    <a:pt x="0" y="1736"/>
                  </a:cubicBezTo>
                  <a:cubicBezTo>
                    <a:pt x="0" y="1802"/>
                    <a:pt x="167" y="1902"/>
                    <a:pt x="534" y="1969"/>
                  </a:cubicBezTo>
                  <a:cubicBezTo>
                    <a:pt x="591" y="1973"/>
                    <a:pt x="649" y="1975"/>
                    <a:pt x="706" y="1975"/>
                  </a:cubicBezTo>
                  <a:cubicBezTo>
                    <a:pt x="1115" y="1975"/>
                    <a:pt x="1517" y="1870"/>
                    <a:pt x="1868" y="1635"/>
                  </a:cubicBezTo>
                  <a:cubicBezTo>
                    <a:pt x="2269" y="1369"/>
                    <a:pt x="2535" y="1002"/>
                    <a:pt x="2635" y="535"/>
                  </a:cubicBezTo>
                  <a:cubicBezTo>
                    <a:pt x="2702" y="201"/>
                    <a:pt x="2635" y="1"/>
                    <a:pt x="2569" y="1"/>
                  </a:cubicBezTo>
                  <a:cubicBezTo>
                    <a:pt x="2566" y="0"/>
                    <a:pt x="2564" y="0"/>
                    <a:pt x="25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3209;p76">
              <a:extLst>
                <a:ext uri="{FF2B5EF4-FFF2-40B4-BE49-F238E27FC236}">
                  <a16:creationId xmlns:a16="http://schemas.microsoft.com/office/drawing/2014/main" id="{A4ADA942-9582-C1D4-422A-3B6DCCC39979}"/>
                </a:ext>
              </a:extLst>
            </p:cNvPr>
            <p:cNvSpPr/>
            <p:nvPr/>
          </p:nvSpPr>
          <p:spPr>
            <a:xfrm>
              <a:off x="3521850" y="1673300"/>
              <a:ext cx="60900" cy="11975"/>
            </a:xfrm>
            <a:custGeom>
              <a:avLst/>
              <a:gdLst/>
              <a:ahLst/>
              <a:cxnLst/>
              <a:rect l="l" t="t" r="r" b="b"/>
              <a:pathLst>
                <a:path w="2436" h="479" extrusionOk="0">
                  <a:moveTo>
                    <a:pt x="1201" y="1"/>
                  </a:moveTo>
                  <a:cubicBezTo>
                    <a:pt x="501" y="1"/>
                    <a:pt x="1" y="334"/>
                    <a:pt x="34" y="434"/>
                  </a:cubicBezTo>
                  <a:cubicBezTo>
                    <a:pt x="45" y="457"/>
                    <a:pt x="112" y="464"/>
                    <a:pt x="218" y="464"/>
                  </a:cubicBezTo>
                  <a:cubicBezTo>
                    <a:pt x="431" y="464"/>
                    <a:pt x="801" y="434"/>
                    <a:pt x="1201" y="434"/>
                  </a:cubicBezTo>
                  <a:cubicBezTo>
                    <a:pt x="1624" y="434"/>
                    <a:pt x="1987" y="479"/>
                    <a:pt x="2202" y="479"/>
                  </a:cubicBezTo>
                  <a:cubicBezTo>
                    <a:pt x="2310" y="479"/>
                    <a:pt x="2380" y="468"/>
                    <a:pt x="2402" y="434"/>
                  </a:cubicBezTo>
                  <a:cubicBezTo>
                    <a:pt x="2436" y="301"/>
                    <a:pt x="1935" y="1"/>
                    <a:pt x="12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3210;p76">
              <a:extLst>
                <a:ext uri="{FF2B5EF4-FFF2-40B4-BE49-F238E27FC236}">
                  <a16:creationId xmlns:a16="http://schemas.microsoft.com/office/drawing/2014/main" id="{576B68C4-2266-75EA-50EF-03C87D3CE64C}"/>
                </a:ext>
              </a:extLst>
            </p:cNvPr>
            <p:cNvSpPr/>
            <p:nvPr/>
          </p:nvSpPr>
          <p:spPr>
            <a:xfrm>
              <a:off x="3704475" y="1673100"/>
              <a:ext cx="68425" cy="18925"/>
            </a:xfrm>
            <a:custGeom>
              <a:avLst/>
              <a:gdLst/>
              <a:ahLst/>
              <a:cxnLst/>
              <a:rect l="l" t="t" r="r" b="b"/>
              <a:pathLst>
                <a:path w="2737" h="757" extrusionOk="0">
                  <a:moveTo>
                    <a:pt x="1285" y="0"/>
                  </a:moveTo>
                  <a:cubicBezTo>
                    <a:pt x="981" y="0"/>
                    <a:pt x="685" y="70"/>
                    <a:pt x="434" y="209"/>
                  </a:cubicBezTo>
                  <a:cubicBezTo>
                    <a:pt x="168" y="309"/>
                    <a:pt x="1" y="376"/>
                    <a:pt x="101" y="476"/>
                  </a:cubicBezTo>
                  <a:cubicBezTo>
                    <a:pt x="116" y="506"/>
                    <a:pt x="156" y="518"/>
                    <a:pt x="218" y="518"/>
                  </a:cubicBezTo>
                  <a:cubicBezTo>
                    <a:pt x="389" y="518"/>
                    <a:pt x="726" y="430"/>
                    <a:pt x="1160" y="430"/>
                  </a:cubicBezTo>
                  <a:cubicBezTo>
                    <a:pt x="1248" y="430"/>
                    <a:pt x="1340" y="434"/>
                    <a:pt x="1435" y="442"/>
                  </a:cubicBezTo>
                  <a:cubicBezTo>
                    <a:pt x="1802" y="476"/>
                    <a:pt x="2202" y="576"/>
                    <a:pt x="2569" y="743"/>
                  </a:cubicBezTo>
                  <a:cubicBezTo>
                    <a:pt x="2579" y="752"/>
                    <a:pt x="2589" y="756"/>
                    <a:pt x="2599" y="756"/>
                  </a:cubicBezTo>
                  <a:cubicBezTo>
                    <a:pt x="2625" y="756"/>
                    <a:pt x="2656" y="733"/>
                    <a:pt x="2703" y="709"/>
                  </a:cubicBezTo>
                  <a:lnTo>
                    <a:pt x="2736" y="676"/>
                  </a:lnTo>
                  <a:lnTo>
                    <a:pt x="2669" y="609"/>
                  </a:lnTo>
                  <a:cubicBezTo>
                    <a:pt x="2369" y="242"/>
                    <a:pt x="1936" y="42"/>
                    <a:pt x="1469" y="9"/>
                  </a:cubicBezTo>
                  <a:cubicBezTo>
                    <a:pt x="1407" y="3"/>
                    <a:pt x="1346" y="0"/>
                    <a:pt x="12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3211;p76">
              <a:extLst>
                <a:ext uri="{FF2B5EF4-FFF2-40B4-BE49-F238E27FC236}">
                  <a16:creationId xmlns:a16="http://schemas.microsoft.com/office/drawing/2014/main" id="{9B63D91D-9848-1619-85AD-6542EF5A40C6}"/>
                </a:ext>
              </a:extLst>
            </p:cNvPr>
            <p:cNvSpPr/>
            <p:nvPr/>
          </p:nvSpPr>
          <p:spPr>
            <a:xfrm>
              <a:off x="3770375" y="1803400"/>
              <a:ext cx="5850" cy="10025"/>
            </a:xfrm>
            <a:custGeom>
              <a:avLst/>
              <a:gdLst/>
              <a:ahLst/>
              <a:cxnLst/>
              <a:rect l="l" t="t" r="r" b="b"/>
              <a:pathLst>
                <a:path w="234" h="401" extrusionOk="0">
                  <a:moveTo>
                    <a:pt x="100" y="0"/>
                  </a:moveTo>
                  <a:cubicBezTo>
                    <a:pt x="33" y="0"/>
                    <a:pt x="0" y="101"/>
                    <a:pt x="0" y="201"/>
                  </a:cubicBezTo>
                  <a:cubicBezTo>
                    <a:pt x="33" y="301"/>
                    <a:pt x="67" y="401"/>
                    <a:pt x="133" y="401"/>
                  </a:cubicBezTo>
                  <a:cubicBezTo>
                    <a:pt x="200" y="367"/>
                    <a:pt x="234" y="301"/>
                    <a:pt x="234" y="167"/>
                  </a:cubicBezTo>
                  <a:cubicBezTo>
                    <a:pt x="200" y="67"/>
                    <a:pt x="133" y="0"/>
                    <a:pt x="10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3212;p76">
              <a:extLst>
                <a:ext uri="{FF2B5EF4-FFF2-40B4-BE49-F238E27FC236}">
                  <a16:creationId xmlns:a16="http://schemas.microsoft.com/office/drawing/2014/main" id="{729FADAA-6D2D-4E60-67B6-B3A29B3DA53D}"/>
                </a:ext>
              </a:extLst>
            </p:cNvPr>
            <p:cNvSpPr/>
            <p:nvPr/>
          </p:nvSpPr>
          <p:spPr>
            <a:xfrm>
              <a:off x="3728675" y="1803075"/>
              <a:ext cx="6700" cy="7850"/>
            </a:xfrm>
            <a:custGeom>
              <a:avLst/>
              <a:gdLst/>
              <a:ahLst/>
              <a:cxnLst/>
              <a:rect l="l" t="t" r="r" b="b"/>
              <a:pathLst>
                <a:path w="268" h="314" extrusionOk="0">
                  <a:moveTo>
                    <a:pt x="198" y="1"/>
                  </a:moveTo>
                  <a:cubicBezTo>
                    <a:pt x="152" y="1"/>
                    <a:pt x="84" y="39"/>
                    <a:pt x="34" y="114"/>
                  </a:cubicBezTo>
                  <a:cubicBezTo>
                    <a:pt x="0" y="214"/>
                    <a:pt x="34" y="314"/>
                    <a:pt x="100" y="314"/>
                  </a:cubicBezTo>
                  <a:cubicBezTo>
                    <a:pt x="167" y="314"/>
                    <a:pt x="200" y="280"/>
                    <a:pt x="234" y="214"/>
                  </a:cubicBezTo>
                  <a:cubicBezTo>
                    <a:pt x="267" y="147"/>
                    <a:pt x="267" y="80"/>
                    <a:pt x="234" y="13"/>
                  </a:cubicBezTo>
                  <a:cubicBezTo>
                    <a:pt x="225" y="5"/>
                    <a:pt x="213" y="1"/>
                    <a:pt x="198"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3213;p76">
              <a:extLst>
                <a:ext uri="{FF2B5EF4-FFF2-40B4-BE49-F238E27FC236}">
                  <a16:creationId xmlns:a16="http://schemas.microsoft.com/office/drawing/2014/main" id="{48B39DD7-D31B-7C41-4A2F-9302E9737B17}"/>
                </a:ext>
              </a:extLst>
            </p:cNvPr>
            <p:cNvSpPr/>
            <p:nvPr/>
          </p:nvSpPr>
          <p:spPr>
            <a:xfrm>
              <a:off x="3751175" y="1824800"/>
              <a:ext cx="6700" cy="4525"/>
            </a:xfrm>
            <a:custGeom>
              <a:avLst/>
              <a:gdLst/>
              <a:ahLst/>
              <a:cxnLst/>
              <a:rect l="l" t="t" r="r" b="b"/>
              <a:pathLst>
                <a:path w="268" h="181" extrusionOk="0">
                  <a:moveTo>
                    <a:pt x="206" y="0"/>
                  </a:moveTo>
                  <a:cubicBezTo>
                    <a:pt x="141" y="0"/>
                    <a:pt x="1" y="181"/>
                    <a:pt x="111" y="181"/>
                  </a:cubicBezTo>
                  <a:cubicBezTo>
                    <a:pt x="118" y="181"/>
                    <a:pt x="125" y="180"/>
                    <a:pt x="134" y="179"/>
                  </a:cubicBezTo>
                  <a:cubicBezTo>
                    <a:pt x="201" y="179"/>
                    <a:pt x="268" y="145"/>
                    <a:pt x="234" y="78"/>
                  </a:cubicBezTo>
                  <a:cubicBezTo>
                    <a:pt x="242" y="21"/>
                    <a:pt x="229" y="0"/>
                    <a:pt x="20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3214;p76">
              <a:extLst>
                <a:ext uri="{FF2B5EF4-FFF2-40B4-BE49-F238E27FC236}">
                  <a16:creationId xmlns:a16="http://schemas.microsoft.com/office/drawing/2014/main" id="{E18B9826-2540-EAA3-08D1-10CC8774EAB8}"/>
                </a:ext>
              </a:extLst>
            </p:cNvPr>
            <p:cNvSpPr/>
            <p:nvPr/>
          </p:nvSpPr>
          <p:spPr>
            <a:xfrm>
              <a:off x="3508500" y="1793400"/>
              <a:ext cx="5875" cy="9350"/>
            </a:xfrm>
            <a:custGeom>
              <a:avLst/>
              <a:gdLst/>
              <a:ahLst/>
              <a:cxnLst/>
              <a:rect l="l" t="t" r="r" b="b"/>
              <a:pathLst>
                <a:path w="235" h="374" extrusionOk="0">
                  <a:moveTo>
                    <a:pt x="134" y="0"/>
                  </a:moveTo>
                  <a:cubicBezTo>
                    <a:pt x="68" y="0"/>
                    <a:pt x="34" y="67"/>
                    <a:pt x="1" y="167"/>
                  </a:cubicBezTo>
                  <a:cubicBezTo>
                    <a:pt x="1" y="267"/>
                    <a:pt x="34" y="367"/>
                    <a:pt x="101" y="367"/>
                  </a:cubicBezTo>
                  <a:cubicBezTo>
                    <a:pt x="105" y="372"/>
                    <a:pt x="111" y="374"/>
                    <a:pt x="116" y="374"/>
                  </a:cubicBezTo>
                  <a:cubicBezTo>
                    <a:pt x="152" y="374"/>
                    <a:pt x="206" y="287"/>
                    <a:pt x="234" y="200"/>
                  </a:cubicBezTo>
                  <a:cubicBezTo>
                    <a:pt x="234" y="100"/>
                    <a:pt x="201" y="0"/>
                    <a:pt x="134"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3215;p76">
              <a:extLst>
                <a:ext uri="{FF2B5EF4-FFF2-40B4-BE49-F238E27FC236}">
                  <a16:creationId xmlns:a16="http://schemas.microsoft.com/office/drawing/2014/main" id="{A17054E7-3D17-29DF-4438-CD938DA1BB02}"/>
                </a:ext>
              </a:extLst>
            </p:cNvPr>
            <p:cNvSpPr/>
            <p:nvPr/>
          </p:nvSpPr>
          <p:spPr>
            <a:xfrm>
              <a:off x="3551050" y="1795900"/>
              <a:ext cx="5850" cy="7525"/>
            </a:xfrm>
            <a:custGeom>
              <a:avLst/>
              <a:gdLst/>
              <a:ahLst/>
              <a:cxnLst/>
              <a:rect l="l" t="t" r="r" b="b"/>
              <a:pathLst>
                <a:path w="234" h="301" extrusionOk="0">
                  <a:moveTo>
                    <a:pt x="134" y="0"/>
                  </a:moveTo>
                  <a:cubicBezTo>
                    <a:pt x="67" y="0"/>
                    <a:pt x="0" y="67"/>
                    <a:pt x="0" y="167"/>
                  </a:cubicBezTo>
                  <a:cubicBezTo>
                    <a:pt x="0" y="234"/>
                    <a:pt x="33" y="300"/>
                    <a:pt x="100" y="300"/>
                  </a:cubicBezTo>
                  <a:cubicBezTo>
                    <a:pt x="167" y="300"/>
                    <a:pt x="234" y="234"/>
                    <a:pt x="234" y="167"/>
                  </a:cubicBezTo>
                  <a:cubicBezTo>
                    <a:pt x="234" y="67"/>
                    <a:pt x="167" y="0"/>
                    <a:pt x="134"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3216;p76">
              <a:extLst>
                <a:ext uri="{FF2B5EF4-FFF2-40B4-BE49-F238E27FC236}">
                  <a16:creationId xmlns:a16="http://schemas.microsoft.com/office/drawing/2014/main" id="{E5E94364-0495-0659-FC08-5065B2ADFF52}"/>
                </a:ext>
              </a:extLst>
            </p:cNvPr>
            <p:cNvSpPr/>
            <p:nvPr/>
          </p:nvSpPr>
          <p:spPr>
            <a:xfrm>
              <a:off x="3530200" y="1807575"/>
              <a:ext cx="5025" cy="10025"/>
            </a:xfrm>
            <a:custGeom>
              <a:avLst/>
              <a:gdLst/>
              <a:ahLst/>
              <a:cxnLst/>
              <a:rect l="l" t="t" r="r" b="b"/>
              <a:pathLst>
                <a:path w="201" h="401" extrusionOk="0">
                  <a:moveTo>
                    <a:pt x="100" y="0"/>
                  </a:moveTo>
                  <a:cubicBezTo>
                    <a:pt x="34" y="0"/>
                    <a:pt x="0" y="100"/>
                    <a:pt x="0" y="200"/>
                  </a:cubicBezTo>
                  <a:cubicBezTo>
                    <a:pt x="0" y="300"/>
                    <a:pt x="34" y="401"/>
                    <a:pt x="100" y="401"/>
                  </a:cubicBezTo>
                  <a:cubicBezTo>
                    <a:pt x="167" y="401"/>
                    <a:pt x="200" y="300"/>
                    <a:pt x="200" y="200"/>
                  </a:cubicBezTo>
                  <a:cubicBezTo>
                    <a:pt x="200" y="100"/>
                    <a:pt x="167" y="0"/>
                    <a:pt x="10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3217;p76">
              <a:extLst>
                <a:ext uri="{FF2B5EF4-FFF2-40B4-BE49-F238E27FC236}">
                  <a16:creationId xmlns:a16="http://schemas.microsoft.com/office/drawing/2014/main" id="{B988D25C-B581-C9EC-B2B2-DFE298C98064}"/>
                </a:ext>
              </a:extLst>
            </p:cNvPr>
            <p:cNvSpPr/>
            <p:nvPr/>
          </p:nvSpPr>
          <p:spPr>
            <a:xfrm>
              <a:off x="3435125" y="1414300"/>
              <a:ext cx="273550" cy="309075"/>
            </a:xfrm>
            <a:custGeom>
              <a:avLst/>
              <a:gdLst/>
              <a:ahLst/>
              <a:cxnLst/>
              <a:rect l="l" t="t" r="r" b="b"/>
              <a:pathLst>
                <a:path w="10942" h="12363" extrusionOk="0">
                  <a:moveTo>
                    <a:pt x="8480" y="0"/>
                  </a:moveTo>
                  <a:cubicBezTo>
                    <a:pt x="6940" y="0"/>
                    <a:pt x="5417" y="548"/>
                    <a:pt x="4203" y="1588"/>
                  </a:cubicBezTo>
                  <a:cubicBezTo>
                    <a:pt x="2769" y="2855"/>
                    <a:pt x="2002" y="4690"/>
                    <a:pt x="1401" y="6525"/>
                  </a:cubicBezTo>
                  <a:cubicBezTo>
                    <a:pt x="834" y="8393"/>
                    <a:pt x="701" y="10161"/>
                    <a:pt x="0" y="12362"/>
                  </a:cubicBezTo>
                  <a:cubicBezTo>
                    <a:pt x="2569" y="11929"/>
                    <a:pt x="4537" y="10227"/>
                    <a:pt x="6305" y="8326"/>
                  </a:cubicBezTo>
                  <a:cubicBezTo>
                    <a:pt x="8040" y="6358"/>
                    <a:pt x="9107" y="3889"/>
                    <a:pt x="9340" y="1288"/>
                  </a:cubicBezTo>
                  <a:lnTo>
                    <a:pt x="10942" y="487"/>
                  </a:lnTo>
                  <a:cubicBezTo>
                    <a:pt x="10147" y="160"/>
                    <a:pt x="9311" y="0"/>
                    <a:pt x="84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3218;p76">
              <a:extLst>
                <a:ext uri="{FF2B5EF4-FFF2-40B4-BE49-F238E27FC236}">
                  <a16:creationId xmlns:a16="http://schemas.microsoft.com/office/drawing/2014/main" id="{2ED794A2-C0C8-66EB-504B-3B2CB836616D}"/>
                </a:ext>
              </a:extLst>
            </p:cNvPr>
            <p:cNvSpPr/>
            <p:nvPr/>
          </p:nvSpPr>
          <p:spPr>
            <a:xfrm>
              <a:off x="3449300" y="1497350"/>
              <a:ext cx="205175" cy="176200"/>
            </a:xfrm>
            <a:custGeom>
              <a:avLst/>
              <a:gdLst/>
              <a:ahLst/>
              <a:cxnLst/>
              <a:rect l="l" t="t" r="r" b="b"/>
              <a:pathLst>
                <a:path w="8207" h="7048" extrusionOk="0">
                  <a:moveTo>
                    <a:pt x="8206" y="0"/>
                  </a:moveTo>
                  <a:lnTo>
                    <a:pt x="8206" y="0"/>
                  </a:lnTo>
                  <a:cubicBezTo>
                    <a:pt x="8106" y="134"/>
                    <a:pt x="8040" y="267"/>
                    <a:pt x="7973" y="401"/>
                  </a:cubicBezTo>
                  <a:lnTo>
                    <a:pt x="7306" y="1401"/>
                  </a:lnTo>
                  <a:cubicBezTo>
                    <a:pt x="6605" y="2536"/>
                    <a:pt x="5805" y="3603"/>
                    <a:pt x="4871" y="4570"/>
                  </a:cubicBezTo>
                  <a:cubicBezTo>
                    <a:pt x="4370" y="5104"/>
                    <a:pt x="3803" y="5571"/>
                    <a:pt x="3203" y="6005"/>
                  </a:cubicBezTo>
                  <a:cubicBezTo>
                    <a:pt x="2736" y="6338"/>
                    <a:pt x="2202" y="6605"/>
                    <a:pt x="1635" y="6772"/>
                  </a:cubicBezTo>
                  <a:cubicBezTo>
                    <a:pt x="1101" y="6905"/>
                    <a:pt x="534" y="6972"/>
                    <a:pt x="1" y="6972"/>
                  </a:cubicBezTo>
                  <a:cubicBezTo>
                    <a:pt x="134" y="7039"/>
                    <a:pt x="267" y="7039"/>
                    <a:pt x="434" y="7039"/>
                  </a:cubicBezTo>
                  <a:cubicBezTo>
                    <a:pt x="505" y="7045"/>
                    <a:pt x="576" y="7047"/>
                    <a:pt x="647" y="7047"/>
                  </a:cubicBezTo>
                  <a:cubicBezTo>
                    <a:pt x="976" y="7047"/>
                    <a:pt x="1306" y="6988"/>
                    <a:pt x="1635" y="6905"/>
                  </a:cubicBezTo>
                  <a:cubicBezTo>
                    <a:pt x="2235" y="6739"/>
                    <a:pt x="2803" y="6472"/>
                    <a:pt x="3303" y="6138"/>
                  </a:cubicBezTo>
                  <a:cubicBezTo>
                    <a:pt x="3903" y="5704"/>
                    <a:pt x="4470" y="5237"/>
                    <a:pt x="5004" y="4704"/>
                  </a:cubicBezTo>
                  <a:cubicBezTo>
                    <a:pt x="5938" y="3736"/>
                    <a:pt x="6739" y="2669"/>
                    <a:pt x="7439" y="1501"/>
                  </a:cubicBezTo>
                  <a:cubicBezTo>
                    <a:pt x="7673" y="1068"/>
                    <a:pt x="7873" y="701"/>
                    <a:pt x="8006" y="434"/>
                  </a:cubicBezTo>
                  <a:cubicBezTo>
                    <a:pt x="8106" y="301"/>
                    <a:pt x="8173" y="167"/>
                    <a:pt x="820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3219;p76">
              <a:extLst>
                <a:ext uri="{FF2B5EF4-FFF2-40B4-BE49-F238E27FC236}">
                  <a16:creationId xmlns:a16="http://schemas.microsoft.com/office/drawing/2014/main" id="{4E1A6C03-318F-D15E-31F8-47BBD32851B4}"/>
                </a:ext>
              </a:extLst>
            </p:cNvPr>
            <p:cNvSpPr/>
            <p:nvPr/>
          </p:nvSpPr>
          <p:spPr>
            <a:xfrm>
              <a:off x="3333375" y="1678300"/>
              <a:ext cx="156825" cy="554600"/>
            </a:xfrm>
            <a:custGeom>
              <a:avLst/>
              <a:gdLst/>
              <a:ahLst/>
              <a:cxnLst/>
              <a:rect l="l" t="t" r="r" b="b"/>
              <a:pathLst>
                <a:path w="6273" h="22184" extrusionOk="0">
                  <a:moveTo>
                    <a:pt x="6272" y="1"/>
                  </a:moveTo>
                  <a:cubicBezTo>
                    <a:pt x="6205" y="68"/>
                    <a:pt x="6172" y="168"/>
                    <a:pt x="6105" y="234"/>
                  </a:cubicBezTo>
                  <a:cubicBezTo>
                    <a:pt x="5938" y="435"/>
                    <a:pt x="5805" y="601"/>
                    <a:pt x="5672" y="801"/>
                  </a:cubicBezTo>
                  <a:cubicBezTo>
                    <a:pt x="5138" y="1569"/>
                    <a:pt x="4771" y="2403"/>
                    <a:pt x="4571" y="3270"/>
                  </a:cubicBezTo>
                  <a:cubicBezTo>
                    <a:pt x="4404" y="3870"/>
                    <a:pt x="4337" y="4504"/>
                    <a:pt x="4371" y="5138"/>
                  </a:cubicBezTo>
                  <a:cubicBezTo>
                    <a:pt x="4404" y="5838"/>
                    <a:pt x="4504" y="6539"/>
                    <a:pt x="4671" y="7239"/>
                  </a:cubicBezTo>
                  <a:cubicBezTo>
                    <a:pt x="4838" y="8007"/>
                    <a:pt x="4971" y="8774"/>
                    <a:pt x="5004" y="9541"/>
                  </a:cubicBezTo>
                  <a:cubicBezTo>
                    <a:pt x="5038" y="10375"/>
                    <a:pt x="4838" y="11209"/>
                    <a:pt x="4471" y="11976"/>
                  </a:cubicBezTo>
                  <a:cubicBezTo>
                    <a:pt x="4137" y="12710"/>
                    <a:pt x="3603" y="13377"/>
                    <a:pt x="2936" y="13878"/>
                  </a:cubicBezTo>
                  <a:cubicBezTo>
                    <a:pt x="2303" y="14378"/>
                    <a:pt x="1569" y="14711"/>
                    <a:pt x="1002" y="15212"/>
                  </a:cubicBezTo>
                  <a:cubicBezTo>
                    <a:pt x="701" y="15445"/>
                    <a:pt x="468" y="15712"/>
                    <a:pt x="268" y="16046"/>
                  </a:cubicBezTo>
                  <a:cubicBezTo>
                    <a:pt x="101" y="16346"/>
                    <a:pt x="1" y="16713"/>
                    <a:pt x="1" y="17080"/>
                  </a:cubicBezTo>
                  <a:cubicBezTo>
                    <a:pt x="34" y="17714"/>
                    <a:pt x="268" y="18314"/>
                    <a:pt x="601" y="18848"/>
                  </a:cubicBezTo>
                  <a:cubicBezTo>
                    <a:pt x="902" y="19281"/>
                    <a:pt x="1135" y="19715"/>
                    <a:pt x="1335" y="20182"/>
                  </a:cubicBezTo>
                  <a:cubicBezTo>
                    <a:pt x="1469" y="20516"/>
                    <a:pt x="1535" y="20916"/>
                    <a:pt x="1535" y="21283"/>
                  </a:cubicBezTo>
                  <a:cubicBezTo>
                    <a:pt x="1535" y="21516"/>
                    <a:pt x="1469" y="21783"/>
                    <a:pt x="1335" y="21983"/>
                  </a:cubicBezTo>
                  <a:cubicBezTo>
                    <a:pt x="1302" y="22050"/>
                    <a:pt x="1268" y="22117"/>
                    <a:pt x="1202" y="22183"/>
                  </a:cubicBezTo>
                  <a:cubicBezTo>
                    <a:pt x="1268" y="22150"/>
                    <a:pt x="1335" y="22083"/>
                    <a:pt x="1369" y="21983"/>
                  </a:cubicBezTo>
                  <a:cubicBezTo>
                    <a:pt x="1502" y="21783"/>
                    <a:pt x="1569" y="21550"/>
                    <a:pt x="1602" y="21283"/>
                  </a:cubicBezTo>
                  <a:cubicBezTo>
                    <a:pt x="1602" y="20916"/>
                    <a:pt x="1569" y="20516"/>
                    <a:pt x="1435" y="20149"/>
                  </a:cubicBezTo>
                  <a:cubicBezTo>
                    <a:pt x="1235" y="19682"/>
                    <a:pt x="1002" y="19215"/>
                    <a:pt x="735" y="18781"/>
                  </a:cubicBezTo>
                  <a:cubicBezTo>
                    <a:pt x="401" y="18281"/>
                    <a:pt x="201" y="17680"/>
                    <a:pt x="134" y="17080"/>
                  </a:cubicBezTo>
                  <a:cubicBezTo>
                    <a:pt x="168" y="16379"/>
                    <a:pt x="535" y="15746"/>
                    <a:pt x="1102" y="15312"/>
                  </a:cubicBezTo>
                  <a:cubicBezTo>
                    <a:pt x="1669" y="14845"/>
                    <a:pt x="2403" y="14511"/>
                    <a:pt x="3036" y="14011"/>
                  </a:cubicBezTo>
                  <a:cubicBezTo>
                    <a:pt x="3737" y="13477"/>
                    <a:pt x="4271" y="12810"/>
                    <a:pt x="4638" y="12043"/>
                  </a:cubicBezTo>
                  <a:cubicBezTo>
                    <a:pt x="5004" y="11242"/>
                    <a:pt x="5205" y="10375"/>
                    <a:pt x="5171" y="9541"/>
                  </a:cubicBezTo>
                  <a:cubicBezTo>
                    <a:pt x="5138" y="8740"/>
                    <a:pt x="5004" y="7940"/>
                    <a:pt x="4804" y="7139"/>
                  </a:cubicBezTo>
                  <a:cubicBezTo>
                    <a:pt x="4638" y="6472"/>
                    <a:pt x="4537" y="5772"/>
                    <a:pt x="4504" y="5071"/>
                  </a:cubicBezTo>
                  <a:cubicBezTo>
                    <a:pt x="4471" y="4471"/>
                    <a:pt x="4537" y="3837"/>
                    <a:pt x="4671" y="3237"/>
                  </a:cubicBezTo>
                  <a:cubicBezTo>
                    <a:pt x="4871" y="2369"/>
                    <a:pt x="5205" y="1535"/>
                    <a:pt x="5705" y="801"/>
                  </a:cubicBezTo>
                  <a:cubicBezTo>
                    <a:pt x="5872" y="535"/>
                    <a:pt x="6039" y="334"/>
                    <a:pt x="6139" y="201"/>
                  </a:cubicBezTo>
                  <a:cubicBezTo>
                    <a:pt x="6172" y="168"/>
                    <a:pt x="6239" y="101"/>
                    <a:pt x="627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3220;p76">
              <a:extLst>
                <a:ext uri="{FF2B5EF4-FFF2-40B4-BE49-F238E27FC236}">
                  <a16:creationId xmlns:a16="http://schemas.microsoft.com/office/drawing/2014/main" id="{7CBEE6B7-262E-58AA-19BD-3F947AC8A943}"/>
                </a:ext>
              </a:extLst>
            </p:cNvPr>
            <p:cNvSpPr/>
            <p:nvPr/>
          </p:nvSpPr>
          <p:spPr>
            <a:xfrm>
              <a:off x="3337550" y="1516525"/>
              <a:ext cx="295250" cy="476500"/>
            </a:xfrm>
            <a:custGeom>
              <a:avLst/>
              <a:gdLst/>
              <a:ahLst/>
              <a:cxnLst/>
              <a:rect l="l" t="t" r="r" b="b"/>
              <a:pathLst>
                <a:path w="11810" h="19060" extrusionOk="0">
                  <a:moveTo>
                    <a:pt x="11809" y="1"/>
                  </a:moveTo>
                  <a:cubicBezTo>
                    <a:pt x="11676" y="334"/>
                    <a:pt x="11476" y="668"/>
                    <a:pt x="11275" y="1001"/>
                  </a:cubicBezTo>
                  <a:cubicBezTo>
                    <a:pt x="10708" y="1869"/>
                    <a:pt x="10008" y="2636"/>
                    <a:pt x="9207" y="3303"/>
                  </a:cubicBezTo>
                  <a:cubicBezTo>
                    <a:pt x="8207" y="4137"/>
                    <a:pt x="6972" y="5204"/>
                    <a:pt x="5304" y="5638"/>
                  </a:cubicBezTo>
                  <a:cubicBezTo>
                    <a:pt x="4871" y="5738"/>
                    <a:pt x="4437" y="5838"/>
                    <a:pt x="4004" y="5938"/>
                  </a:cubicBezTo>
                  <a:cubicBezTo>
                    <a:pt x="3537" y="6005"/>
                    <a:pt x="3070" y="6138"/>
                    <a:pt x="2636" y="6338"/>
                  </a:cubicBezTo>
                  <a:cubicBezTo>
                    <a:pt x="1735" y="6805"/>
                    <a:pt x="1068" y="7606"/>
                    <a:pt x="768" y="8607"/>
                  </a:cubicBezTo>
                  <a:cubicBezTo>
                    <a:pt x="634" y="9074"/>
                    <a:pt x="601" y="9607"/>
                    <a:pt x="668" y="10108"/>
                  </a:cubicBezTo>
                  <a:cubicBezTo>
                    <a:pt x="768" y="10608"/>
                    <a:pt x="968" y="11075"/>
                    <a:pt x="1235" y="11475"/>
                  </a:cubicBezTo>
                  <a:cubicBezTo>
                    <a:pt x="1735" y="12309"/>
                    <a:pt x="2402" y="12943"/>
                    <a:pt x="2869" y="13677"/>
                  </a:cubicBezTo>
                  <a:cubicBezTo>
                    <a:pt x="3336" y="14344"/>
                    <a:pt x="3670" y="15078"/>
                    <a:pt x="3803" y="15912"/>
                  </a:cubicBezTo>
                  <a:cubicBezTo>
                    <a:pt x="3903" y="16612"/>
                    <a:pt x="3770" y="17313"/>
                    <a:pt x="3403" y="17947"/>
                  </a:cubicBezTo>
                  <a:cubicBezTo>
                    <a:pt x="3103" y="18447"/>
                    <a:pt x="2636" y="18814"/>
                    <a:pt x="2035" y="18914"/>
                  </a:cubicBezTo>
                  <a:cubicBezTo>
                    <a:pt x="1923" y="18931"/>
                    <a:pt x="1811" y="18940"/>
                    <a:pt x="1700" y="18940"/>
                  </a:cubicBezTo>
                  <a:cubicBezTo>
                    <a:pt x="1380" y="18940"/>
                    <a:pt x="1065" y="18871"/>
                    <a:pt x="768" y="18747"/>
                  </a:cubicBezTo>
                  <a:cubicBezTo>
                    <a:pt x="501" y="18614"/>
                    <a:pt x="301" y="18414"/>
                    <a:pt x="134" y="18180"/>
                  </a:cubicBezTo>
                  <a:cubicBezTo>
                    <a:pt x="34" y="18014"/>
                    <a:pt x="1" y="17947"/>
                    <a:pt x="1" y="17947"/>
                  </a:cubicBezTo>
                  <a:lnTo>
                    <a:pt x="1" y="17947"/>
                  </a:lnTo>
                  <a:cubicBezTo>
                    <a:pt x="34" y="18047"/>
                    <a:pt x="67" y="18114"/>
                    <a:pt x="101" y="18214"/>
                  </a:cubicBezTo>
                  <a:cubicBezTo>
                    <a:pt x="234" y="18481"/>
                    <a:pt x="468" y="18681"/>
                    <a:pt x="701" y="18814"/>
                  </a:cubicBezTo>
                  <a:cubicBezTo>
                    <a:pt x="1014" y="18981"/>
                    <a:pt x="1350" y="19060"/>
                    <a:pt x="1681" y="19060"/>
                  </a:cubicBezTo>
                  <a:cubicBezTo>
                    <a:pt x="2408" y="19060"/>
                    <a:pt x="3113" y="18678"/>
                    <a:pt x="3503" y="18014"/>
                  </a:cubicBezTo>
                  <a:cubicBezTo>
                    <a:pt x="3870" y="17380"/>
                    <a:pt x="4037" y="16612"/>
                    <a:pt x="3903" y="15912"/>
                  </a:cubicBezTo>
                  <a:cubicBezTo>
                    <a:pt x="3803" y="15078"/>
                    <a:pt x="3470" y="14277"/>
                    <a:pt x="2969" y="13577"/>
                  </a:cubicBezTo>
                  <a:cubicBezTo>
                    <a:pt x="2502" y="12843"/>
                    <a:pt x="1835" y="12176"/>
                    <a:pt x="1335" y="11409"/>
                  </a:cubicBezTo>
                  <a:cubicBezTo>
                    <a:pt x="1101" y="11008"/>
                    <a:pt x="901" y="10541"/>
                    <a:pt x="835" y="10108"/>
                  </a:cubicBezTo>
                  <a:cubicBezTo>
                    <a:pt x="735" y="9607"/>
                    <a:pt x="768" y="9107"/>
                    <a:pt x="901" y="8673"/>
                  </a:cubicBezTo>
                  <a:cubicBezTo>
                    <a:pt x="1202" y="7739"/>
                    <a:pt x="1835" y="6972"/>
                    <a:pt x="2703" y="6505"/>
                  </a:cubicBezTo>
                  <a:cubicBezTo>
                    <a:pt x="3103" y="6305"/>
                    <a:pt x="3537" y="6172"/>
                    <a:pt x="4004" y="6105"/>
                  </a:cubicBezTo>
                  <a:cubicBezTo>
                    <a:pt x="4437" y="6005"/>
                    <a:pt x="4904" y="5905"/>
                    <a:pt x="5304" y="5805"/>
                  </a:cubicBezTo>
                  <a:cubicBezTo>
                    <a:pt x="6105" y="5571"/>
                    <a:pt x="6872" y="5204"/>
                    <a:pt x="7573" y="4737"/>
                  </a:cubicBezTo>
                  <a:cubicBezTo>
                    <a:pt x="8140" y="4304"/>
                    <a:pt x="8707" y="3870"/>
                    <a:pt x="9241" y="3403"/>
                  </a:cubicBezTo>
                  <a:cubicBezTo>
                    <a:pt x="10075" y="2703"/>
                    <a:pt x="10775" y="1902"/>
                    <a:pt x="11342" y="1035"/>
                  </a:cubicBezTo>
                  <a:cubicBezTo>
                    <a:pt x="11476" y="801"/>
                    <a:pt x="11609" y="534"/>
                    <a:pt x="11709" y="267"/>
                  </a:cubicBezTo>
                  <a:cubicBezTo>
                    <a:pt x="11742" y="167"/>
                    <a:pt x="11776" y="101"/>
                    <a:pt x="118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3221;p76">
              <a:extLst>
                <a:ext uri="{FF2B5EF4-FFF2-40B4-BE49-F238E27FC236}">
                  <a16:creationId xmlns:a16="http://schemas.microsoft.com/office/drawing/2014/main" id="{70B06FE5-C9FA-308E-1A32-DF2147B87853}"/>
                </a:ext>
              </a:extLst>
            </p:cNvPr>
            <p:cNvSpPr/>
            <p:nvPr/>
          </p:nvSpPr>
          <p:spPr>
            <a:xfrm>
              <a:off x="3929650" y="1640775"/>
              <a:ext cx="241025" cy="658850"/>
            </a:xfrm>
            <a:custGeom>
              <a:avLst/>
              <a:gdLst/>
              <a:ahLst/>
              <a:cxnLst/>
              <a:rect l="l" t="t" r="r" b="b"/>
              <a:pathLst>
                <a:path w="9641" h="26354" extrusionOk="0">
                  <a:moveTo>
                    <a:pt x="501" y="1"/>
                  </a:moveTo>
                  <a:cubicBezTo>
                    <a:pt x="501" y="1"/>
                    <a:pt x="501" y="34"/>
                    <a:pt x="467" y="68"/>
                  </a:cubicBezTo>
                  <a:lnTo>
                    <a:pt x="334" y="268"/>
                  </a:lnTo>
                  <a:cubicBezTo>
                    <a:pt x="300" y="368"/>
                    <a:pt x="234" y="501"/>
                    <a:pt x="200" y="635"/>
                  </a:cubicBezTo>
                  <a:cubicBezTo>
                    <a:pt x="134" y="801"/>
                    <a:pt x="67" y="1002"/>
                    <a:pt x="67" y="1168"/>
                  </a:cubicBezTo>
                  <a:cubicBezTo>
                    <a:pt x="0" y="1669"/>
                    <a:pt x="34" y="2169"/>
                    <a:pt x="234" y="2603"/>
                  </a:cubicBezTo>
                  <a:cubicBezTo>
                    <a:pt x="501" y="3236"/>
                    <a:pt x="868" y="3770"/>
                    <a:pt x="1335" y="4237"/>
                  </a:cubicBezTo>
                  <a:cubicBezTo>
                    <a:pt x="1902" y="4738"/>
                    <a:pt x="2535" y="5205"/>
                    <a:pt x="3203" y="5605"/>
                  </a:cubicBezTo>
                  <a:cubicBezTo>
                    <a:pt x="3970" y="6038"/>
                    <a:pt x="4670" y="6639"/>
                    <a:pt x="5204" y="7306"/>
                  </a:cubicBezTo>
                  <a:cubicBezTo>
                    <a:pt x="5838" y="8107"/>
                    <a:pt x="5971" y="9141"/>
                    <a:pt x="5538" y="10041"/>
                  </a:cubicBezTo>
                  <a:cubicBezTo>
                    <a:pt x="5137" y="10975"/>
                    <a:pt x="4403" y="11809"/>
                    <a:pt x="4003" y="12843"/>
                  </a:cubicBezTo>
                  <a:cubicBezTo>
                    <a:pt x="3770" y="13344"/>
                    <a:pt x="3703" y="13911"/>
                    <a:pt x="3770" y="14478"/>
                  </a:cubicBezTo>
                  <a:cubicBezTo>
                    <a:pt x="3870" y="15012"/>
                    <a:pt x="4070" y="15512"/>
                    <a:pt x="4370" y="15979"/>
                  </a:cubicBezTo>
                  <a:cubicBezTo>
                    <a:pt x="4937" y="16813"/>
                    <a:pt x="5638" y="17513"/>
                    <a:pt x="6438" y="18114"/>
                  </a:cubicBezTo>
                  <a:cubicBezTo>
                    <a:pt x="7139" y="18648"/>
                    <a:pt x="7806" y="19281"/>
                    <a:pt x="8406" y="19948"/>
                  </a:cubicBezTo>
                  <a:cubicBezTo>
                    <a:pt x="8873" y="20549"/>
                    <a:pt x="9207" y="21283"/>
                    <a:pt x="9374" y="22017"/>
                  </a:cubicBezTo>
                  <a:cubicBezTo>
                    <a:pt x="9507" y="22650"/>
                    <a:pt x="9507" y="23318"/>
                    <a:pt x="9407" y="23951"/>
                  </a:cubicBezTo>
                  <a:cubicBezTo>
                    <a:pt x="9307" y="24418"/>
                    <a:pt x="9173" y="24885"/>
                    <a:pt x="8973" y="25319"/>
                  </a:cubicBezTo>
                  <a:cubicBezTo>
                    <a:pt x="8773" y="25686"/>
                    <a:pt x="8573" y="26019"/>
                    <a:pt x="8306" y="26353"/>
                  </a:cubicBezTo>
                  <a:lnTo>
                    <a:pt x="8406" y="26320"/>
                  </a:lnTo>
                  <a:lnTo>
                    <a:pt x="8540" y="26120"/>
                  </a:lnTo>
                  <a:cubicBezTo>
                    <a:pt x="8740" y="25886"/>
                    <a:pt x="8907" y="25619"/>
                    <a:pt x="9040" y="25352"/>
                  </a:cubicBezTo>
                  <a:cubicBezTo>
                    <a:pt x="9274" y="24919"/>
                    <a:pt x="9440" y="24452"/>
                    <a:pt x="9540" y="23951"/>
                  </a:cubicBezTo>
                  <a:cubicBezTo>
                    <a:pt x="9640" y="23318"/>
                    <a:pt x="9640" y="22650"/>
                    <a:pt x="9540" y="22017"/>
                  </a:cubicBezTo>
                  <a:cubicBezTo>
                    <a:pt x="9374" y="21216"/>
                    <a:pt x="9040" y="20482"/>
                    <a:pt x="8540" y="19848"/>
                  </a:cubicBezTo>
                  <a:cubicBezTo>
                    <a:pt x="7973" y="19181"/>
                    <a:pt x="7305" y="18547"/>
                    <a:pt x="6572" y="18014"/>
                  </a:cubicBezTo>
                  <a:cubicBezTo>
                    <a:pt x="5804" y="17413"/>
                    <a:pt x="5104" y="16713"/>
                    <a:pt x="4537" y="15879"/>
                  </a:cubicBezTo>
                  <a:cubicBezTo>
                    <a:pt x="4270" y="15445"/>
                    <a:pt x="4103" y="14978"/>
                    <a:pt x="4003" y="14445"/>
                  </a:cubicBezTo>
                  <a:cubicBezTo>
                    <a:pt x="3936" y="13944"/>
                    <a:pt x="4003" y="13410"/>
                    <a:pt x="4203" y="12910"/>
                  </a:cubicBezTo>
                  <a:cubicBezTo>
                    <a:pt x="4604" y="11909"/>
                    <a:pt x="5337" y="11109"/>
                    <a:pt x="5738" y="10108"/>
                  </a:cubicBezTo>
                  <a:cubicBezTo>
                    <a:pt x="6205" y="9174"/>
                    <a:pt x="6071" y="8040"/>
                    <a:pt x="5404" y="7239"/>
                  </a:cubicBezTo>
                  <a:cubicBezTo>
                    <a:pt x="4837" y="6505"/>
                    <a:pt x="4103" y="5938"/>
                    <a:pt x="3303" y="5505"/>
                  </a:cubicBezTo>
                  <a:cubicBezTo>
                    <a:pt x="2635" y="5104"/>
                    <a:pt x="2002" y="4671"/>
                    <a:pt x="1435" y="4137"/>
                  </a:cubicBezTo>
                  <a:cubicBezTo>
                    <a:pt x="968" y="3703"/>
                    <a:pt x="567" y="3170"/>
                    <a:pt x="334" y="2569"/>
                  </a:cubicBezTo>
                  <a:cubicBezTo>
                    <a:pt x="134" y="2136"/>
                    <a:pt x="67" y="1669"/>
                    <a:pt x="134" y="1168"/>
                  </a:cubicBezTo>
                  <a:cubicBezTo>
                    <a:pt x="134" y="1002"/>
                    <a:pt x="167" y="835"/>
                    <a:pt x="234" y="668"/>
                  </a:cubicBezTo>
                  <a:cubicBezTo>
                    <a:pt x="300" y="501"/>
                    <a:pt x="334" y="401"/>
                    <a:pt x="367" y="301"/>
                  </a:cubicBezTo>
                  <a:lnTo>
                    <a:pt x="501" y="68"/>
                  </a:lnTo>
                  <a:cubicBezTo>
                    <a:pt x="501" y="34"/>
                    <a:pt x="534" y="1"/>
                    <a:pt x="5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3222;p76">
              <a:extLst>
                <a:ext uri="{FF2B5EF4-FFF2-40B4-BE49-F238E27FC236}">
                  <a16:creationId xmlns:a16="http://schemas.microsoft.com/office/drawing/2014/main" id="{7103C87C-B4BD-9B28-DCE2-85F794711B45}"/>
                </a:ext>
              </a:extLst>
            </p:cNvPr>
            <p:cNvSpPr/>
            <p:nvPr/>
          </p:nvSpPr>
          <p:spPr>
            <a:xfrm>
              <a:off x="3645275" y="1416400"/>
              <a:ext cx="513725" cy="1144225"/>
            </a:xfrm>
            <a:custGeom>
              <a:avLst/>
              <a:gdLst/>
              <a:ahLst/>
              <a:cxnLst/>
              <a:rect l="l" t="t" r="r" b="b"/>
              <a:pathLst>
                <a:path w="20549" h="45769" extrusionOk="0">
                  <a:moveTo>
                    <a:pt x="4200" y="0"/>
                  </a:moveTo>
                  <a:cubicBezTo>
                    <a:pt x="3565" y="0"/>
                    <a:pt x="2927" y="74"/>
                    <a:pt x="2302" y="203"/>
                  </a:cubicBezTo>
                  <a:cubicBezTo>
                    <a:pt x="1335" y="436"/>
                    <a:pt x="501" y="1037"/>
                    <a:pt x="0" y="1871"/>
                  </a:cubicBezTo>
                  <a:lnTo>
                    <a:pt x="467" y="1404"/>
                  </a:lnTo>
                  <a:lnTo>
                    <a:pt x="467" y="1404"/>
                  </a:lnTo>
                  <a:cubicBezTo>
                    <a:pt x="101" y="3539"/>
                    <a:pt x="701" y="5707"/>
                    <a:pt x="2102" y="7308"/>
                  </a:cubicBezTo>
                  <a:cubicBezTo>
                    <a:pt x="3536" y="8909"/>
                    <a:pt x="5404" y="10010"/>
                    <a:pt x="7506" y="10477"/>
                  </a:cubicBezTo>
                  <a:cubicBezTo>
                    <a:pt x="7472" y="11177"/>
                    <a:pt x="7639" y="11845"/>
                    <a:pt x="7939" y="12478"/>
                  </a:cubicBezTo>
                  <a:lnTo>
                    <a:pt x="7906" y="12545"/>
                  </a:lnTo>
                  <a:lnTo>
                    <a:pt x="8040" y="12612"/>
                  </a:lnTo>
                  <a:cubicBezTo>
                    <a:pt x="8140" y="12845"/>
                    <a:pt x="8306" y="13045"/>
                    <a:pt x="8473" y="13246"/>
                  </a:cubicBezTo>
                  <a:cubicBezTo>
                    <a:pt x="8707" y="13512"/>
                    <a:pt x="8974" y="13746"/>
                    <a:pt x="9274" y="13946"/>
                  </a:cubicBezTo>
                  <a:cubicBezTo>
                    <a:pt x="9674" y="14813"/>
                    <a:pt x="9674" y="15814"/>
                    <a:pt x="9274" y="16648"/>
                  </a:cubicBezTo>
                  <a:cubicBezTo>
                    <a:pt x="8740" y="17615"/>
                    <a:pt x="7706" y="18316"/>
                    <a:pt x="7506" y="19383"/>
                  </a:cubicBezTo>
                  <a:cubicBezTo>
                    <a:pt x="7272" y="20584"/>
                    <a:pt x="8173" y="21718"/>
                    <a:pt x="8173" y="22953"/>
                  </a:cubicBezTo>
                  <a:cubicBezTo>
                    <a:pt x="8106" y="23620"/>
                    <a:pt x="7906" y="24220"/>
                    <a:pt x="7539" y="24787"/>
                  </a:cubicBezTo>
                  <a:cubicBezTo>
                    <a:pt x="5338" y="27656"/>
                    <a:pt x="5705" y="30591"/>
                    <a:pt x="6972" y="33994"/>
                  </a:cubicBezTo>
                  <a:cubicBezTo>
                    <a:pt x="7439" y="35228"/>
                    <a:pt x="8173" y="36562"/>
                    <a:pt x="7806" y="37863"/>
                  </a:cubicBezTo>
                  <a:cubicBezTo>
                    <a:pt x="7472" y="39064"/>
                    <a:pt x="6238" y="39898"/>
                    <a:pt x="5838" y="41099"/>
                  </a:cubicBezTo>
                  <a:cubicBezTo>
                    <a:pt x="5304" y="42767"/>
                    <a:pt x="6538" y="44468"/>
                    <a:pt x="7706" y="45769"/>
                  </a:cubicBezTo>
                  <a:cubicBezTo>
                    <a:pt x="10174" y="44668"/>
                    <a:pt x="12743" y="43834"/>
                    <a:pt x="15411" y="43234"/>
                  </a:cubicBezTo>
                  <a:cubicBezTo>
                    <a:pt x="15145" y="42133"/>
                    <a:pt x="15011" y="40999"/>
                    <a:pt x="15011" y="39831"/>
                  </a:cubicBezTo>
                  <a:lnTo>
                    <a:pt x="15011" y="39831"/>
                  </a:lnTo>
                  <a:cubicBezTo>
                    <a:pt x="15294" y="41398"/>
                    <a:pt x="16613" y="42259"/>
                    <a:pt x="17940" y="42259"/>
                  </a:cubicBezTo>
                  <a:cubicBezTo>
                    <a:pt x="18959" y="42259"/>
                    <a:pt x="19984" y="41752"/>
                    <a:pt x="20548" y="40665"/>
                  </a:cubicBezTo>
                  <a:cubicBezTo>
                    <a:pt x="18347" y="39498"/>
                    <a:pt x="17213" y="36929"/>
                    <a:pt x="16913" y="34461"/>
                  </a:cubicBezTo>
                  <a:cubicBezTo>
                    <a:pt x="16646" y="31959"/>
                    <a:pt x="16145" y="30958"/>
                    <a:pt x="16179" y="28456"/>
                  </a:cubicBezTo>
                  <a:cubicBezTo>
                    <a:pt x="16179" y="26188"/>
                    <a:pt x="14077" y="23119"/>
                    <a:pt x="15378" y="20451"/>
                  </a:cubicBezTo>
                  <a:cubicBezTo>
                    <a:pt x="14911" y="18749"/>
                    <a:pt x="14311" y="17115"/>
                    <a:pt x="13577" y="15514"/>
                  </a:cubicBezTo>
                  <a:cubicBezTo>
                    <a:pt x="13143" y="14513"/>
                    <a:pt x="11542" y="11511"/>
                    <a:pt x="11142" y="10510"/>
                  </a:cubicBezTo>
                  <a:cubicBezTo>
                    <a:pt x="11409" y="8676"/>
                    <a:pt x="12743" y="8809"/>
                    <a:pt x="12476" y="6941"/>
                  </a:cubicBezTo>
                  <a:cubicBezTo>
                    <a:pt x="12176" y="4739"/>
                    <a:pt x="11108" y="2505"/>
                    <a:pt x="9240" y="1304"/>
                  </a:cubicBezTo>
                  <a:cubicBezTo>
                    <a:pt x="8006" y="570"/>
                    <a:pt x="6639" y="170"/>
                    <a:pt x="5238" y="69"/>
                  </a:cubicBezTo>
                  <a:cubicBezTo>
                    <a:pt x="4895" y="22"/>
                    <a:pt x="4548" y="0"/>
                    <a:pt x="42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3223;p76">
              <a:extLst>
                <a:ext uri="{FF2B5EF4-FFF2-40B4-BE49-F238E27FC236}">
                  <a16:creationId xmlns:a16="http://schemas.microsoft.com/office/drawing/2014/main" id="{C5A25BD6-8F18-99D6-63F6-29F486FFB1E4}"/>
                </a:ext>
              </a:extLst>
            </p:cNvPr>
            <p:cNvSpPr/>
            <p:nvPr/>
          </p:nvSpPr>
          <p:spPr>
            <a:xfrm>
              <a:off x="3654450" y="1497350"/>
              <a:ext cx="325250" cy="168450"/>
            </a:xfrm>
            <a:custGeom>
              <a:avLst/>
              <a:gdLst/>
              <a:ahLst/>
              <a:cxnLst/>
              <a:rect l="l" t="t" r="r" b="b"/>
              <a:pathLst>
                <a:path w="13010" h="6738" extrusionOk="0">
                  <a:moveTo>
                    <a:pt x="0" y="0"/>
                  </a:moveTo>
                  <a:cubicBezTo>
                    <a:pt x="0" y="67"/>
                    <a:pt x="0" y="134"/>
                    <a:pt x="34" y="201"/>
                  </a:cubicBezTo>
                  <a:cubicBezTo>
                    <a:pt x="34" y="301"/>
                    <a:pt x="67" y="467"/>
                    <a:pt x="134" y="668"/>
                  </a:cubicBezTo>
                  <a:cubicBezTo>
                    <a:pt x="501" y="2135"/>
                    <a:pt x="1268" y="3470"/>
                    <a:pt x="2335" y="4537"/>
                  </a:cubicBezTo>
                  <a:cubicBezTo>
                    <a:pt x="3103" y="5304"/>
                    <a:pt x="4070" y="5938"/>
                    <a:pt x="5104" y="6305"/>
                  </a:cubicBezTo>
                  <a:cubicBezTo>
                    <a:pt x="5917" y="6593"/>
                    <a:pt x="6770" y="6737"/>
                    <a:pt x="7633" y="6737"/>
                  </a:cubicBezTo>
                  <a:cubicBezTo>
                    <a:pt x="7868" y="6737"/>
                    <a:pt x="8104" y="6727"/>
                    <a:pt x="8340" y="6705"/>
                  </a:cubicBezTo>
                  <a:cubicBezTo>
                    <a:pt x="9240" y="6638"/>
                    <a:pt x="10108" y="6438"/>
                    <a:pt x="10942" y="6071"/>
                  </a:cubicBezTo>
                  <a:cubicBezTo>
                    <a:pt x="11509" y="5838"/>
                    <a:pt x="12042" y="5538"/>
                    <a:pt x="12509" y="5171"/>
                  </a:cubicBezTo>
                  <a:cubicBezTo>
                    <a:pt x="12643" y="5071"/>
                    <a:pt x="12776" y="4971"/>
                    <a:pt x="12876" y="4837"/>
                  </a:cubicBezTo>
                  <a:cubicBezTo>
                    <a:pt x="12976" y="4771"/>
                    <a:pt x="13010" y="4737"/>
                    <a:pt x="13010" y="4737"/>
                  </a:cubicBezTo>
                  <a:lnTo>
                    <a:pt x="13010" y="4737"/>
                  </a:lnTo>
                  <a:cubicBezTo>
                    <a:pt x="12343" y="5237"/>
                    <a:pt x="11642" y="5638"/>
                    <a:pt x="10908" y="5971"/>
                  </a:cubicBezTo>
                  <a:cubicBezTo>
                    <a:pt x="10074" y="6305"/>
                    <a:pt x="9207" y="6505"/>
                    <a:pt x="8340" y="6572"/>
                  </a:cubicBezTo>
                  <a:cubicBezTo>
                    <a:pt x="8162" y="6583"/>
                    <a:pt x="7983" y="6588"/>
                    <a:pt x="7804" y="6588"/>
                  </a:cubicBezTo>
                  <a:cubicBezTo>
                    <a:pt x="6907" y="6588"/>
                    <a:pt x="5999" y="6449"/>
                    <a:pt x="5137" y="6171"/>
                  </a:cubicBezTo>
                  <a:cubicBezTo>
                    <a:pt x="4137" y="5771"/>
                    <a:pt x="3203" y="5204"/>
                    <a:pt x="2435" y="4437"/>
                  </a:cubicBezTo>
                  <a:cubicBezTo>
                    <a:pt x="1802" y="3803"/>
                    <a:pt x="1301" y="3103"/>
                    <a:pt x="868" y="2302"/>
                  </a:cubicBezTo>
                  <a:cubicBezTo>
                    <a:pt x="601" y="1768"/>
                    <a:pt x="367" y="1235"/>
                    <a:pt x="201" y="634"/>
                  </a:cubicBezTo>
                  <a:cubicBezTo>
                    <a:pt x="134" y="434"/>
                    <a:pt x="67" y="234"/>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3224;p76">
              <a:extLst>
                <a:ext uri="{FF2B5EF4-FFF2-40B4-BE49-F238E27FC236}">
                  <a16:creationId xmlns:a16="http://schemas.microsoft.com/office/drawing/2014/main" id="{14D0FF52-61B6-2A1B-238D-F9421965B321}"/>
                </a:ext>
              </a:extLst>
            </p:cNvPr>
            <p:cNvSpPr/>
            <p:nvPr/>
          </p:nvSpPr>
          <p:spPr>
            <a:xfrm>
              <a:off x="3743675" y="1458975"/>
              <a:ext cx="226025" cy="95975"/>
            </a:xfrm>
            <a:custGeom>
              <a:avLst/>
              <a:gdLst/>
              <a:ahLst/>
              <a:cxnLst/>
              <a:rect l="l" t="t" r="r" b="b"/>
              <a:pathLst>
                <a:path w="9041" h="3839" extrusionOk="0">
                  <a:moveTo>
                    <a:pt x="1" y="1"/>
                  </a:moveTo>
                  <a:cubicBezTo>
                    <a:pt x="34" y="134"/>
                    <a:pt x="101" y="268"/>
                    <a:pt x="201" y="368"/>
                  </a:cubicBezTo>
                  <a:cubicBezTo>
                    <a:pt x="401" y="668"/>
                    <a:pt x="634" y="968"/>
                    <a:pt x="901" y="1235"/>
                  </a:cubicBezTo>
                  <a:cubicBezTo>
                    <a:pt x="2435" y="2889"/>
                    <a:pt x="4592" y="3838"/>
                    <a:pt x="6835" y="3838"/>
                  </a:cubicBezTo>
                  <a:cubicBezTo>
                    <a:pt x="7080" y="3838"/>
                    <a:pt x="7326" y="3827"/>
                    <a:pt x="7573" y="3804"/>
                  </a:cubicBezTo>
                  <a:cubicBezTo>
                    <a:pt x="7940" y="3770"/>
                    <a:pt x="8307" y="3704"/>
                    <a:pt x="8673" y="3637"/>
                  </a:cubicBezTo>
                  <a:cubicBezTo>
                    <a:pt x="8807" y="3604"/>
                    <a:pt x="8940" y="3570"/>
                    <a:pt x="9040" y="3503"/>
                  </a:cubicBezTo>
                  <a:cubicBezTo>
                    <a:pt x="9040" y="3500"/>
                    <a:pt x="9036" y="3499"/>
                    <a:pt x="9027" y="3499"/>
                  </a:cubicBezTo>
                  <a:cubicBezTo>
                    <a:pt x="8936" y="3499"/>
                    <a:pt x="8390" y="3643"/>
                    <a:pt x="7539" y="3704"/>
                  </a:cubicBezTo>
                  <a:cubicBezTo>
                    <a:pt x="7386" y="3712"/>
                    <a:pt x="7233" y="3716"/>
                    <a:pt x="7080" y="3716"/>
                  </a:cubicBezTo>
                  <a:cubicBezTo>
                    <a:pt x="4805" y="3716"/>
                    <a:pt x="2593" y="2792"/>
                    <a:pt x="968" y="1135"/>
                  </a:cubicBezTo>
                  <a:cubicBezTo>
                    <a:pt x="334" y="501"/>
                    <a:pt x="34" y="1"/>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3225;p76">
              <a:extLst>
                <a:ext uri="{FF2B5EF4-FFF2-40B4-BE49-F238E27FC236}">
                  <a16:creationId xmlns:a16="http://schemas.microsoft.com/office/drawing/2014/main" id="{BFA121BF-1617-CBA6-D112-161776CCE9CC}"/>
                </a:ext>
              </a:extLst>
            </p:cNvPr>
            <p:cNvSpPr/>
            <p:nvPr/>
          </p:nvSpPr>
          <p:spPr>
            <a:xfrm>
              <a:off x="3905450" y="1577400"/>
              <a:ext cx="74250" cy="37600"/>
            </a:xfrm>
            <a:custGeom>
              <a:avLst/>
              <a:gdLst/>
              <a:ahLst/>
              <a:cxnLst/>
              <a:rect l="l" t="t" r="r" b="b"/>
              <a:pathLst>
                <a:path w="2970" h="1504" extrusionOk="0">
                  <a:moveTo>
                    <a:pt x="2970" y="1"/>
                  </a:moveTo>
                  <a:cubicBezTo>
                    <a:pt x="2536" y="368"/>
                    <a:pt x="2069" y="701"/>
                    <a:pt x="1602" y="968"/>
                  </a:cubicBezTo>
                  <a:cubicBezTo>
                    <a:pt x="1068" y="1202"/>
                    <a:pt x="535" y="1368"/>
                    <a:pt x="1" y="1502"/>
                  </a:cubicBezTo>
                  <a:cubicBezTo>
                    <a:pt x="33" y="1503"/>
                    <a:pt x="66" y="1503"/>
                    <a:pt x="99" y="1503"/>
                  </a:cubicBezTo>
                  <a:cubicBezTo>
                    <a:pt x="1231" y="1503"/>
                    <a:pt x="2321" y="941"/>
                    <a:pt x="297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3226;p76">
              <a:extLst>
                <a:ext uri="{FF2B5EF4-FFF2-40B4-BE49-F238E27FC236}">
                  <a16:creationId xmlns:a16="http://schemas.microsoft.com/office/drawing/2014/main" id="{E4A4DDD5-C9B7-E068-65F1-87ED2B3E5512}"/>
                </a:ext>
              </a:extLst>
            </p:cNvPr>
            <p:cNvSpPr/>
            <p:nvPr/>
          </p:nvSpPr>
          <p:spPr>
            <a:xfrm>
              <a:off x="3886275" y="1662475"/>
              <a:ext cx="101775" cy="851450"/>
            </a:xfrm>
            <a:custGeom>
              <a:avLst/>
              <a:gdLst/>
              <a:ahLst/>
              <a:cxnLst/>
              <a:rect l="l" t="t" r="r" b="b"/>
              <a:pathLst>
                <a:path w="4071" h="34058" extrusionOk="0">
                  <a:moveTo>
                    <a:pt x="234" y="0"/>
                  </a:moveTo>
                  <a:lnTo>
                    <a:pt x="234" y="0"/>
                  </a:lnTo>
                  <a:cubicBezTo>
                    <a:pt x="167" y="100"/>
                    <a:pt x="101" y="234"/>
                    <a:pt x="67" y="367"/>
                  </a:cubicBezTo>
                  <a:cubicBezTo>
                    <a:pt x="1" y="734"/>
                    <a:pt x="34" y="1134"/>
                    <a:pt x="167" y="1501"/>
                  </a:cubicBezTo>
                  <a:cubicBezTo>
                    <a:pt x="268" y="1768"/>
                    <a:pt x="401" y="2002"/>
                    <a:pt x="568" y="2235"/>
                  </a:cubicBezTo>
                  <a:cubicBezTo>
                    <a:pt x="768" y="2502"/>
                    <a:pt x="1035" y="2735"/>
                    <a:pt x="1302" y="2936"/>
                  </a:cubicBezTo>
                  <a:cubicBezTo>
                    <a:pt x="1602" y="3136"/>
                    <a:pt x="1902" y="3336"/>
                    <a:pt x="2236" y="3569"/>
                  </a:cubicBezTo>
                  <a:cubicBezTo>
                    <a:pt x="2569" y="3803"/>
                    <a:pt x="2836" y="4136"/>
                    <a:pt x="3070" y="4470"/>
                  </a:cubicBezTo>
                  <a:cubicBezTo>
                    <a:pt x="3503" y="5337"/>
                    <a:pt x="3537" y="6371"/>
                    <a:pt x="3136" y="7239"/>
                  </a:cubicBezTo>
                  <a:cubicBezTo>
                    <a:pt x="2903" y="7739"/>
                    <a:pt x="2603" y="8173"/>
                    <a:pt x="2236" y="8573"/>
                  </a:cubicBezTo>
                  <a:cubicBezTo>
                    <a:pt x="1835" y="9007"/>
                    <a:pt x="1568" y="9540"/>
                    <a:pt x="1468" y="10141"/>
                  </a:cubicBezTo>
                  <a:cubicBezTo>
                    <a:pt x="1468" y="10774"/>
                    <a:pt x="1669" y="11375"/>
                    <a:pt x="2035" y="11875"/>
                  </a:cubicBezTo>
                  <a:cubicBezTo>
                    <a:pt x="2369" y="12409"/>
                    <a:pt x="2836" y="12876"/>
                    <a:pt x="3203" y="13376"/>
                  </a:cubicBezTo>
                  <a:cubicBezTo>
                    <a:pt x="3603" y="13877"/>
                    <a:pt x="3837" y="14511"/>
                    <a:pt x="3903" y="15144"/>
                  </a:cubicBezTo>
                  <a:cubicBezTo>
                    <a:pt x="3903" y="15778"/>
                    <a:pt x="3470" y="16345"/>
                    <a:pt x="3070" y="16846"/>
                  </a:cubicBezTo>
                  <a:cubicBezTo>
                    <a:pt x="2169" y="17880"/>
                    <a:pt x="1635" y="19181"/>
                    <a:pt x="1535" y="20515"/>
                  </a:cubicBezTo>
                  <a:cubicBezTo>
                    <a:pt x="1468" y="21782"/>
                    <a:pt x="1769" y="23050"/>
                    <a:pt x="2436" y="24117"/>
                  </a:cubicBezTo>
                  <a:cubicBezTo>
                    <a:pt x="2736" y="24584"/>
                    <a:pt x="3036" y="25085"/>
                    <a:pt x="3270" y="25585"/>
                  </a:cubicBezTo>
                  <a:cubicBezTo>
                    <a:pt x="3370" y="25852"/>
                    <a:pt x="3436" y="26085"/>
                    <a:pt x="3436" y="26386"/>
                  </a:cubicBezTo>
                  <a:cubicBezTo>
                    <a:pt x="3470" y="26619"/>
                    <a:pt x="3403" y="26886"/>
                    <a:pt x="3303" y="27120"/>
                  </a:cubicBezTo>
                  <a:cubicBezTo>
                    <a:pt x="3103" y="27553"/>
                    <a:pt x="2736" y="27920"/>
                    <a:pt x="2269" y="28120"/>
                  </a:cubicBezTo>
                  <a:cubicBezTo>
                    <a:pt x="1835" y="28354"/>
                    <a:pt x="1468" y="28654"/>
                    <a:pt x="1202" y="29054"/>
                  </a:cubicBezTo>
                  <a:cubicBezTo>
                    <a:pt x="968" y="29421"/>
                    <a:pt x="835" y="29855"/>
                    <a:pt x="868" y="30322"/>
                  </a:cubicBezTo>
                  <a:cubicBezTo>
                    <a:pt x="901" y="30489"/>
                    <a:pt x="935" y="30689"/>
                    <a:pt x="968" y="30889"/>
                  </a:cubicBezTo>
                  <a:cubicBezTo>
                    <a:pt x="1035" y="31089"/>
                    <a:pt x="1068" y="31256"/>
                    <a:pt x="1135" y="31423"/>
                  </a:cubicBezTo>
                  <a:cubicBezTo>
                    <a:pt x="1268" y="31723"/>
                    <a:pt x="1468" y="32023"/>
                    <a:pt x="1735" y="32223"/>
                  </a:cubicBezTo>
                  <a:cubicBezTo>
                    <a:pt x="2002" y="32457"/>
                    <a:pt x="2202" y="32590"/>
                    <a:pt x="2402" y="32757"/>
                  </a:cubicBezTo>
                  <a:cubicBezTo>
                    <a:pt x="2703" y="32990"/>
                    <a:pt x="2903" y="33324"/>
                    <a:pt x="3003" y="33691"/>
                  </a:cubicBezTo>
                  <a:cubicBezTo>
                    <a:pt x="3052" y="33806"/>
                    <a:pt x="3085" y="33896"/>
                    <a:pt x="3106" y="33959"/>
                  </a:cubicBezTo>
                  <a:lnTo>
                    <a:pt x="3106" y="33959"/>
                  </a:lnTo>
                  <a:cubicBezTo>
                    <a:pt x="3104" y="33948"/>
                    <a:pt x="3103" y="33937"/>
                    <a:pt x="3103" y="33924"/>
                  </a:cubicBezTo>
                  <a:cubicBezTo>
                    <a:pt x="3103" y="33858"/>
                    <a:pt x="3070" y="33758"/>
                    <a:pt x="3036" y="33658"/>
                  </a:cubicBezTo>
                  <a:cubicBezTo>
                    <a:pt x="2936" y="33257"/>
                    <a:pt x="2736" y="32924"/>
                    <a:pt x="2436" y="32657"/>
                  </a:cubicBezTo>
                  <a:cubicBezTo>
                    <a:pt x="2236" y="32490"/>
                    <a:pt x="2002" y="32357"/>
                    <a:pt x="1802" y="32156"/>
                  </a:cubicBezTo>
                  <a:cubicBezTo>
                    <a:pt x="1535" y="31956"/>
                    <a:pt x="1368" y="31689"/>
                    <a:pt x="1235" y="31356"/>
                  </a:cubicBezTo>
                  <a:cubicBezTo>
                    <a:pt x="1101" y="31022"/>
                    <a:pt x="1001" y="30655"/>
                    <a:pt x="968" y="30288"/>
                  </a:cubicBezTo>
                  <a:cubicBezTo>
                    <a:pt x="968" y="29888"/>
                    <a:pt x="1068" y="29455"/>
                    <a:pt x="1302" y="29121"/>
                  </a:cubicBezTo>
                  <a:cubicBezTo>
                    <a:pt x="1568" y="28754"/>
                    <a:pt x="1935" y="28454"/>
                    <a:pt x="2336" y="28254"/>
                  </a:cubicBezTo>
                  <a:cubicBezTo>
                    <a:pt x="2836" y="28020"/>
                    <a:pt x="3203" y="27653"/>
                    <a:pt x="3436" y="27153"/>
                  </a:cubicBezTo>
                  <a:cubicBezTo>
                    <a:pt x="3537" y="26919"/>
                    <a:pt x="3603" y="26653"/>
                    <a:pt x="3603" y="26352"/>
                  </a:cubicBezTo>
                  <a:cubicBezTo>
                    <a:pt x="3570" y="26085"/>
                    <a:pt x="3503" y="25785"/>
                    <a:pt x="3403" y="25518"/>
                  </a:cubicBezTo>
                  <a:cubicBezTo>
                    <a:pt x="3170" y="24985"/>
                    <a:pt x="2869" y="24484"/>
                    <a:pt x="2569" y="24017"/>
                  </a:cubicBezTo>
                  <a:cubicBezTo>
                    <a:pt x="1935" y="22950"/>
                    <a:pt x="1635" y="21749"/>
                    <a:pt x="1735" y="20515"/>
                  </a:cubicBezTo>
                  <a:cubicBezTo>
                    <a:pt x="1802" y="19214"/>
                    <a:pt x="2336" y="17946"/>
                    <a:pt x="3203" y="16979"/>
                  </a:cubicBezTo>
                  <a:cubicBezTo>
                    <a:pt x="3436" y="16712"/>
                    <a:pt x="3637" y="16412"/>
                    <a:pt x="3803" y="16145"/>
                  </a:cubicBezTo>
                  <a:cubicBezTo>
                    <a:pt x="3970" y="15845"/>
                    <a:pt x="4070" y="15478"/>
                    <a:pt x="4070" y="15144"/>
                  </a:cubicBezTo>
                  <a:cubicBezTo>
                    <a:pt x="4037" y="14444"/>
                    <a:pt x="3770" y="13810"/>
                    <a:pt x="3336" y="13310"/>
                  </a:cubicBezTo>
                  <a:cubicBezTo>
                    <a:pt x="2969" y="12776"/>
                    <a:pt x="2536" y="12309"/>
                    <a:pt x="2202" y="11809"/>
                  </a:cubicBezTo>
                  <a:cubicBezTo>
                    <a:pt x="1835" y="11308"/>
                    <a:pt x="1669" y="10741"/>
                    <a:pt x="1669" y="10141"/>
                  </a:cubicBezTo>
                  <a:cubicBezTo>
                    <a:pt x="1735" y="9607"/>
                    <a:pt x="2002" y="9073"/>
                    <a:pt x="2369" y="8673"/>
                  </a:cubicBezTo>
                  <a:cubicBezTo>
                    <a:pt x="2736" y="8273"/>
                    <a:pt x="3036" y="7806"/>
                    <a:pt x="3270" y="7305"/>
                  </a:cubicBezTo>
                  <a:cubicBezTo>
                    <a:pt x="3703" y="6371"/>
                    <a:pt x="3670" y="5304"/>
                    <a:pt x="3170" y="4403"/>
                  </a:cubicBezTo>
                  <a:cubicBezTo>
                    <a:pt x="2969" y="4036"/>
                    <a:pt x="2669" y="3736"/>
                    <a:pt x="2302" y="3469"/>
                  </a:cubicBezTo>
                  <a:cubicBezTo>
                    <a:pt x="1969" y="3269"/>
                    <a:pt x="1635" y="3036"/>
                    <a:pt x="1368" y="2835"/>
                  </a:cubicBezTo>
                  <a:cubicBezTo>
                    <a:pt x="1068" y="2669"/>
                    <a:pt x="835" y="2435"/>
                    <a:pt x="634" y="2202"/>
                  </a:cubicBezTo>
                  <a:cubicBezTo>
                    <a:pt x="468" y="1968"/>
                    <a:pt x="334" y="1735"/>
                    <a:pt x="234" y="1468"/>
                  </a:cubicBezTo>
                  <a:cubicBezTo>
                    <a:pt x="101" y="1134"/>
                    <a:pt x="34" y="734"/>
                    <a:pt x="101" y="367"/>
                  </a:cubicBezTo>
                  <a:cubicBezTo>
                    <a:pt x="134" y="234"/>
                    <a:pt x="201" y="100"/>
                    <a:pt x="234" y="0"/>
                  </a:cubicBezTo>
                  <a:close/>
                  <a:moveTo>
                    <a:pt x="3106" y="33959"/>
                  </a:moveTo>
                  <a:cubicBezTo>
                    <a:pt x="3110" y="33980"/>
                    <a:pt x="3117" y="33998"/>
                    <a:pt x="3123" y="34013"/>
                  </a:cubicBezTo>
                  <a:lnTo>
                    <a:pt x="3123" y="34013"/>
                  </a:lnTo>
                  <a:cubicBezTo>
                    <a:pt x="3119" y="33998"/>
                    <a:pt x="3113" y="33980"/>
                    <a:pt x="3106" y="33959"/>
                  </a:cubicBezTo>
                  <a:close/>
                  <a:moveTo>
                    <a:pt x="3123" y="34013"/>
                  </a:moveTo>
                  <a:cubicBezTo>
                    <a:pt x="3132" y="34042"/>
                    <a:pt x="3136" y="34058"/>
                    <a:pt x="3136" y="34058"/>
                  </a:cubicBezTo>
                  <a:cubicBezTo>
                    <a:pt x="3136" y="34044"/>
                    <a:pt x="3130" y="34030"/>
                    <a:pt x="3123" y="34013"/>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3227;p76">
              <a:extLst>
                <a:ext uri="{FF2B5EF4-FFF2-40B4-BE49-F238E27FC236}">
                  <a16:creationId xmlns:a16="http://schemas.microsoft.com/office/drawing/2014/main" id="{6EAEE75E-2935-FC34-EBBB-3AC153269FF9}"/>
                </a:ext>
              </a:extLst>
            </p:cNvPr>
            <p:cNvSpPr/>
            <p:nvPr/>
          </p:nvSpPr>
          <p:spPr>
            <a:xfrm>
              <a:off x="3671125" y="1458150"/>
              <a:ext cx="310250" cy="196900"/>
            </a:xfrm>
            <a:custGeom>
              <a:avLst/>
              <a:gdLst/>
              <a:ahLst/>
              <a:cxnLst/>
              <a:rect l="l" t="t" r="r" b="b"/>
              <a:pathLst>
                <a:path w="12410" h="7876" extrusionOk="0">
                  <a:moveTo>
                    <a:pt x="34" y="1"/>
                  </a:moveTo>
                  <a:cubicBezTo>
                    <a:pt x="1" y="1"/>
                    <a:pt x="201" y="167"/>
                    <a:pt x="468" y="501"/>
                  </a:cubicBezTo>
                  <a:cubicBezTo>
                    <a:pt x="801" y="1001"/>
                    <a:pt x="1101" y="1568"/>
                    <a:pt x="1301" y="2135"/>
                  </a:cubicBezTo>
                  <a:cubicBezTo>
                    <a:pt x="1568" y="2836"/>
                    <a:pt x="1835" y="3737"/>
                    <a:pt x="2269" y="4704"/>
                  </a:cubicBezTo>
                  <a:cubicBezTo>
                    <a:pt x="2469" y="5204"/>
                    <a:pt x="2769" y="5638"/>
                    <a:pt x="3136" y="6072"/>
                  </a:cubicBezTo>
                  <a:cubicBezTo>
                    <a:pt x="3536" y="6505"/>
                    <a:pt x="4003" y="6872"/>
                    <a:pt x="4537" y="7139"/>
                  </a:cubicBezTo>
                  <a:cubicBezTo>
                    <a:pt x="5482" y="7611"/>
                    <a:pt x="6546" y="7876"/>
                    <a:pt x="7616" y="7876"/>
                  </a:cubicBezTo>
                  <a:cubicBezTo>
                    <a:pt x="7679" y="7876"/>
                    <a:pt x="7743" y="7875"/>
                    <a:pt x="7806" y="7873"/>
                  </a:cubicBezTo>
                  <a:cubicBezTo>
                    <a:pt x="8740" y="7873"/>
                    <a:pt x="9641" y="7673"/>
                    <a:pt x="10475" y="7239"/>
                  </a:cubicBezTo>
                  <a:cubicBezTo>
                    <a:pt x="11008" y="6972"/>
                    <a:pt x="11542" y="6605"/>
                    <a:pt x="11976" y="6172"/>
                  </a:cubicBezTo>
                  <a:cubicBezTo>
                    <a:pt x="12076" y="6038"/>
                    <a:pt x="12209" y="5905"/>
                    <a:pt x="12309" y="5771"/>
                  </a:cubicBezTo>
                  <a:cubicBezTo>
                    <a:pt x="12343" y="5738"/>
                    <a:pt x="12376" y="5705"/>
                    <a:pt x="12409" y="5638"/>
                  </a:cubicBezTo>
                  <a:lnTo>
                    <a:pt x="12409" y="5638"/>
                  </a:lnTo>
                  <a:cubicBezTo>
                    <a:pt x="12376" y="5638"/>
                    <a:pt x="12243" y="5838"/>
                    <a:pt x="11942" y="6105"/>
                  </a:cubicBezTo>
                  <a:cubicBezTo>
                    <a:pt x="10808" y="7139"/>
                    <a:pt x="9341" y="7739"/>
                    <a:pt x="7839" y="7739"/>
                  </a:cubicBezTo>
                  <a:cubicBezTo>
                    <a:pt x="6705" y="7739"/>
                    <a:pt x="5638" y="7473"/>
                    <a:pt x="4637" y="6972"/>
                  </a:cubicBezTo>
                  <a:cubicBezTo>
                    <a:pt x="4137" y="6705"/>
                    <a:pt x="3670" y="6372"/>
                    <a:pt x="3303" y="5938"/>
                  </a:cubicBezTo>
                  <a:cubicBezTo>
                    <a:pt x="2936" y="5538"/>
                    <a:pt x="2636" y="5104"/>
                    <a:pt x="2436" y="4604"/>
                  </a:cubicBezTo>
                  <a:cubicBezTo>
                    <a:pt x="2002" y="3703"/>
                    <a:pt x="1735" y="2803"/>
                    <a:pt x="1435" y="2069"/>
                  </a:cubicBezTo>
                  <a:cubicBezTo>
                    <a:pt x="1201" y="1502"/>
                    <a:pt x="901" y="968"/>
                    <a:pt x="534" y="468"/>
                  </a:cubicBezTo>
                  <a:cubicBezTo>
                    <a:pt x="401" y="334"/>
                    <a:pt x="301" y="234"/>
                    <a:pt x="167" y="101"/>
                  </a:cubicBezTo>
                  <a:cubicBezTo>
                    <a:pt x="134" y="67"/>
                    <a:pt x="101" y="34"/>
                    <a:pt x="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3228;p76">
              <a:extLst>
                <a:ext uri="{FF2B5EF4-FFF2-40B4-BE49-F238E27FC236}">
                  <a16:creationId xmlns:a16="http://schemas.microsoft.com/office/drawing/2014/main" id="{92DC3867-E7D8-479D-3787-B3DD5C624279}"/>
                </a:ext>
              </a:extLst>
            </p:cNvPr>
            <p:cNvSpPr/>
            <p:nvPr/>
          </p:nvSpPr>
          <p:spPr>
            <a:xfrm>
              <a:off x="2730450" y="3455950"/>
              <a:ext cx="160975" cy="6475"/>
            </a:xfrm>
            <a:custGeom>
              <a:avLst/>
              <a:gdLst/>
              <a:ahLst/>
              <a:cxnLst/>
              <a:rect l="l" t="t" r="r" b="b"/>
              <a:pathLst>
                <a:path w="6439" h="259" extrusionOk="0">
                  <a:moveTo>
                    <a:pt x="2447" y="0"/>
                  </a:moveTo>
                  <a:cubicBezTo>
                    <a:pt x="1632" y="0"/>
                    <a:pt x="816" y="44"/>
                    <a:pt x="1" y="146"/>
                  </a:cubicBezTo>
                  <a:cubicBezTo>
                    <a:pt x="801" y="221"/>
                    <a:pt x="1602" y="258"/>
                    <a:pt x="2402" y="258"/>
                  </a:cubicBezTo>
                  <a:cubicBezTo>
                    <a:pt x="2669" y="258"/>
                    <a:pt x="2936" y="254"/>
                    <a:pt x="3203" y="246"/>
                  </a:cubicBezTo>
                  <a:cubicBezTo>
                    <a:pt x="3470" y="254"/>
                    <a:pt x="3737" y="258"/>
                    <a:pt x="4004" y="258"/>
                  </a:cubicBezTo>
                  <a:cubicBezTo>
                    <a:pt x="4806" y="258"/>
                    <a:pt x="5613" y="221"/>
                    <a:pt x="6439" y="146"/>
                  </a:cubicBezTo>
                  <a:cubicBezTo>
                    <a:pt x="5598" y="44"/>
                    <a:pt x="4776" y="0"/>
                    <a:pt x="3959" y="0"/>
                  </a:cubicBezTo>
                  <a:cubicBezTo>
                    <a:pt x="3707" y="0"/>
                    <a:pt x="3455" y="5"/>
                    <a:pt x="3203" y="12"/>
                  </a:cubicBezTo>
                  <a:cubicBezTo>
                    <a:pt x="2951" y="5"/>
                    <a:pt x="2699" y="0"/>
                    <a:pt x="244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3229;p76">
              <a:extLst>
                <a:ext uri="{FF2B5EF4-FFF2-40B4-BE49-F238E27FC236}">
                  <a16:creationId xmlns:a16="http://schemas.microsoft.com/office/drawing/2014/main" id="{8F1D8DF6-BD8F-43B1-3856-389103388744}"/>
                </a:ext>
              </a:extLst>
            </p:cNvPr>
            <p:cNvSpPr/>
            <p:nvPr/>
          </p:nvSpPr>
          <p:spPr>
            <a:xfrm>
              <a:off x="2972300" y="3203575"/>
              <a:ext cx="7525" cy="191000"/>
            </a:xfrm>
            <a:custGeom>
              <a:avLst/>
              <a:gdLst/>
              <a:ahLst/>
              <a:cxnLst/>
              <a:rect l="l" t="t" r="r" b="b"/>
              <a:pathLst>
                <a:path w="301" h="7640" extrusionOk="0">
                  <a:moveTo>
                    <a:pt x="167" y="0"/>
                  </a:moveTo>
                  <a:cubicBezTo>
                    <a:pt x="67" y="1268"/>
                    <a:pt x="0" y="2535"/>
                    <a:pt x="67" y="3803"/>
                  </a:cubicBezTo>
                  <a:cubicBezTo>
                    <a:pt x="0" y="5071"/>
                    <a:pt x="67" y="6371"/>
                    <a:pt x="167" y="7639"/>
                  </a:cubicBezTo>
                  <a:cubicBezTo>
                    <a:pt x="267" y="6371"/>
                    <a:pt x="300" y="5071"/>
                    <a:pt x="267" y="3803"/>
                  </a:cubicBezTo>
                  <a:cubicBezTo>
                    <a:pt x="300" y="2535"/>
                    <a:pt x="267" y="1268"/>
                    <a:pt x="1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3230;p76">
              <a:extLst>
                <a:ext uri="{FF2B5EF4-FFF2-40B4-BE49-F238E27FC236}">
                  <a16:creationId xmlns:a16="http://schemas.microsoft.com/office/drawing/2014/main" id="{3C88B95D-0BC6-741D-092D-71261B0A0A88}"/>
                </a:ext>
              </a:extLst>
            </p:cNvPr>
            <p:cNvSpPr/>
            <p:nvPr/>
          </p:nvSpPr>
          <p:spPr>
            <a:xfrm>
              <a:off x="3067350" y="3450100"/>
              <a:ext cx="160975" cy="6000"/>
            </a:xfrm>
            <a:custGeom>
              <a:avLst/>
              <a:gdLst/>
              <a:ahLst/>
              <a:cxnLst/>
              <a:rect l="l" t="t" r="r" b="b"/>
              <a:pathLst>
                <a:path w="6439" h="240" extrusionOk="0">
                  <a:moveTo>
                    <a:pt x="2403" y="0"/>
                  </a:moveTo>
                  <a:cubicBezTo>
                    <a:pt x="1602" y="0"/>
                    <a:pt x="802" y="38"/>
                    <a:pt x="1" y="113"/>
                  </a:cubicBezTo>
                  <a:cubicBezTo>
                    <a:pt x="802" y="188"/>
                    <a:pt x="1602" y="226"/>
                    <a:pt x="2403" y="226"/>
                  </a:cubicBezTo>
                  <a:cubicBezTo>
                    <a:pt x="2670" y="226"/>
                    <a:pt x="2936" y="221"/>
                    <a:pt x="3203" y="213"/>
                  </a:cubicBezTo>
                  <a:cubicBezTo>
                    <a:pt x="3501" y="232"/>
                    <a:pt x="3799" y="240"/>
                    <a:pt x="4098" y="240"/>
                  </a:cubicBezTo>
                  <a:cubicBezTo>
                    <a:pt x="4869" y="240"/>
                    <a:pt x="5645" y="185"/>
                    <a:pt x="6439" y="113"/>
                  </a:cubicBezTo>
                  <a:cubicBezTo>
                    <a:pt x="5613" y="38"/>
                    <a:pt x="4806" y="0"/>
                    <a:pt x="4004" y="0"/>
                  </a:cubicBezTo>
                  <a:cubicBezTo>
                    <a:pt x="3737" y="0"/>
                    <a:pt x="3470" y="5"/>
                    <a:pt x="3203" y="13"/>
                  </a:cubicBezTo>
                  <a:cubicBezTo>
                    <a:pt x="2936" y="5"/>
                    <a:pt x="2670" y="0"/>
                    <a:pt x="240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3231;p76">
              <a:extLst>
                <a:ext uri="{FF2B5EF4-FFF2-40B4-BE49-F238E27FC236}">
                  <a16:creationId xmlns:a16="http://schemas.microsoft.com/office/drawing/2014/main" id="{71612FC2-6C5E-D1C4-803E-11F4CDBB94A5}"/>
                </a:ext>
              </a:extLst>
            </p:cNvPr>
            <p:cNvSpPr/>
            <p:nvPr/>
          </p:nvSpPr>
          <p:spPr>
            <a:xfrm>
              <a:off x="2978125" y="3517950"/>
              <a:ext cx="7525" cy="191000"/>
            </a:xfrm>
            <a:custGeom>
              <a:avLst/>
              <a:gdLst/>
              <a:ahLst/>
              <a:cxnLst/>
              <a:rect l="l" t="t" r="r" b="b"/>
              <a:pathLst>
                <a:path w="301" h="7640" extrusionOk="0">
                  <a:moveTo>
                    <a:pt x="168" y="1"/>
                  </a:moveTo>
                  <a:cubicBezTo>
                    <a:pt x="34" y="1268"/>
                    <a:pt x="1" y="2536"/>
                    <a:pt x="34" y="3804"/>
                  </a:cubicBezTo>
                  <a:cubicBezTo>
                    <a:pt x="1" y="5071"/>
                    <a:pt x="34" y="6372"/>
                    <a:pt x="168" y="7640"/>
                  </a:cubicBezTo>
                  <a:cubicBezTo>
                    <a:pt x="268" y="6372"/>
                    <a:pt x="301" y="5071"/>
                    <a:pt x="268" y="3804"/>
                  </a:cubicBezTo>
                  <a:cubicBezTo>
                    <a:pt x="301" y="2536"/>
                    <a:pt x="268" y="1268"/>
                    <a:pt x="1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3232;p76">
              <a:extLst>
                <a:ext uri="{FF2B5EF4-FFF2-40B4-BE49-F238E27FC236}">
                  <a16:creationId xmlns:a16="http://schemas.microsoft.com/office/drawing/2014/main" id="{ABC83B03-E7D7-4AE3-D65F-BA4555B061C9}"/>
                </a:ext>
              </a:extLst>
            </p:cNvPr>
            <p:cNvSpPr/>
            <p:nvPr/>
          </p:nvSpPr>
          <p:spPr>
            <a:xfrm>
              <a:off x="3054025" y="3518800"/>
              <a:ext cx="57550" cy="80075"/>
            </a:xfrm>
            <a:custGeom>
              <a:avLst/>
              <a:gdLst/>
              <a:ahLst/>
              <a:cxnLst/>
              <a:rect l="l" t="t" r="r" b="b"/>
              <a:pathLst>
                <a:path w="2302" h="3203" extrusionOk="0">
                  <a:moveTo>
                    <a:pt x="0" y="0"/>
                  </a:moveTo>
                  <a:lnTo>
                    <a:pt x="0" y="0"/>
                  </a:lnTo>
                  <a:cubicBezTo>
                    <a:pt x="300" y="601"/>
                    <a:pt x="634" y="1168"/>
                    <a:pt x="1068" y="1668"/>
                  </a:cubicBezTo>
                  <a:cubicBezTo>
                    <a:pt x="1401" y="2235"/>
                    <a:pt x="1835" y="2736"/>
                    <a:pt x="2302" y="3203"/>
                  </a:cubicBezTo>
                  <a:cubicBezTo>
                    <a:pt x="2002" y="2602"/>
                    <a:pt x="1668" y="2068"/>
                    <a:pt x="1234" y="1535"/>
                  </a:cubicBezTo>
                  <a:cubicBezTo>
                    <a:pt x="868" y="1001"/>
                    <a:pt x="467" y="467"/>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3233;p76">
              <a:extLst>
                <a:ext uri="{FF2B5EF4-FFF2-40B4-BE49-F238E27FC236}">
                  <a16:creationId xmlns:a16="http://schemas.microsoft.com/office/drawing/2014/main" id="{0D9427D2-D0E7-73CF-0476-F4E441558FE2}"/>
                </a:ext>
              </a:extLst>
            </p:cNvPr>
            <p:cNvSpPr/>
            <p:nvPr/>
          </p:nvSpPr>
          <p:spPr>
            <a:xfrm>
              <a:off x="3045675" y="3309475"/>
              <a:ext cx="58400" cy="70075"/>
            </a:xfrm>
            <a:custGeom>
              <a:avLst/>
              <a:gdLst/>
              <a:ahLst/>
              <a:cxnLst/>
              <a:rect l="l" t="t" r="r" b="b"/>
              <a:pathLst>
                <a:path w="2336" h="2803" extrusionOk="0">
                  <a:moveTo>
                    <a:pt x="2336" y="1"/>
                  </a:moveTo>
                  <a:lnTo>
                    <a:pt x="2336" y="1"/>
                  </a:lnTo>
                  <a:cubicBezTo>
                    <a:pt x="1869" y="368"/>
                    <a:pt x="1468" y="835"/>
                    <a:pt x="1101" y="1335"/>
                  </a:cubicBezTo>
                  <a:cubicBezTo>
                    <a:pt x="668" y="1769"/>
                    <a:pt x="301" y="2269"/>
                    <a:pt x="1" y="2803"/>
                  </a:cubicBezTo>
                  <a:cubicBezTo>
                    <a:pt x="468" y="2402"/>
                    <a:pt x="868" y="1935"/>
                    <a:pt x="1235" y="1468"/>
                  </a:cubicBezTo>
                  <a:cubicBezTo>
                    <a:pt x="1669" y="1001"/>
                    <a:pt x="2035" y="534"/>
                    <a:pt x="233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3234;p76">
              <a:extLst>
                <a:ext uri="{FF2B5EF4-FFF2-40B4-BE49-F238E27FC236}">
                  <a16:creationId xmlns:a16="http://schemas.microsoft.com/office/drawing/2014/main" id="{266FD463-4A22-0941-2D3A-3BEF59DADBEF}"/>
                </a:ext>
              </a:extLst>
            </p:cNvPr>
            <p:cNvSpPr/>
            <p:nvPr/>
          </p:nvSpPr>
          <p:spPr>
            <a:xfrm>
              <a:off x="2863875" y="3327825"/>
              <a:ext cx="55900" cy="55075"/>
            </a:xfrm>
            <a:custGeom>
              <a:avLst/>
              <a:gdLst/>
              <a:ahLst/>
              <a:cxnLst/>
              <a:rect l="l" t="t" r="r" b="b"/>
              <a:pathLst>
                <a:path w="2236" h="2203" extrusionOk="0">
                  <a:moveTo>
                    <a:pt x="1" y="0"/>
                  </a:moveTo>
                  <a:lnTo>
                    <a:pt x="1" y="0"/>
                  </a:lnTo>
                  <a:cubicBezTo>
                    <a:pt x="301" y="434"/>
                    <a:pt x="635" y="834"/>
                    <a:pt x="1035" y="1201"/>
                  </a:cubicBezTo>
                  <a:cubicBezTo>
                    <a:pt x="1402" y="1568"/>
                    <a:pt x="1802" y="1935"/>
                    <a:pt x="2236" y="2202"/>
                  </a:cubicBezTo>
                  <a:cubicBezTo>
                    <a:pt x="1936" y="1768"/>
                    <a:pt x="1602" y="1368"/>
                    <a:pt x="1202" y="1035"/>
                  </a:cubicBezTo>
                  <a:cubicBezTo>
                    <a:pt x="835" y="634"/>
                    <a:pt x="434" y="301"/>
                    <a:pt x="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3235;p76">
              <a:extLst>
                <a:ext uri="{FF2B5EF4-FFF2-40B4-BE49-F238E27FC236}">
                  <a16:creationId xmlns:a16="http://schemas.microsoft.com/office/drawing/2014/main" id="{97FD57A2-4F77-67B8-1CA3-D5B747350D04}"/>
                </a:ext>
              </a:extLst>
            </p:cNvPr>
            <p:cNvSpPr/>
            <p:nvPr/>
          </p:nvSpPr>
          <p:spPr>
            <a:xfrm>
              <a:off x="2858875" y="3511300"/>
              <a:ext cx="54225" cy="69225"/>
            </a:xfrm>
            <a:custGeom>
              <a:avLst/>
              <a:gdLst/>
              <a:ahLst/>
              <a:cxnLst/>
              <a:rect l="l" t="t" r="r" b="b"/>
              <a:pathLst>
                <a:path w="2169" h="2769" extrusionOk="0">
                  <a:moveTo>
                    <a:pt x="2169" y="0"/>
                  </a:moveTo>
                  <a:lnTo>
                    <a:pt x="2169" y="0"/>
                  </a:lnTo>
                  <a:cubicBezTo>
                    <a:pt x="1702" y="400"/>
                    <a:pt x="1335" y="834"/>
                    <a:pt x="1001" y="1301"/>
                  </a:cubicBezTo>
                  <a:cubicBezTo>
                    <a:pt x="601" y="1768"/>
                    <a:pt x="268" y="2235"/>
                    <a:pt x="1" y="2769"/>
                  </a:cubicBezTo>
                  <a:cubicBezTo>
                    <a:pt x="434" y="2368"/>
                    <a:pt x="835" y="1935"/>
                    <a:pt x="1168" y="1434"/>
                  </a:cubicBezTo>
                  <a:cubicBezTo>
                    <a:pt x="1568" y="1001"/>
                    <a:pt x="1902" y="534"/>
                    <a:pt x="216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3236;p76">
              <a:extLst>
                <a:ext uri="{FF2B5EF4-FFF2-40B4-BE49-F238E27FC236}">
                  <a16:creationId xmlns:a16="http://schemas.microsoft.com/office/drawing/2014/main" id="{72AACDB7-F156-10B1-C421-00526475D8C2}"/>
                </a:ext>
              </a:extLst>
            </p:cNvPr>
            <p:cNvSpPr/>
            <p:nvPr/>
          </p:nvSpPr>
          <p:spPr>
            <a:xfrm>
              <a:off x="5695900" y="2066100"/>
              <a:ext cx="60075" cy="5025"/>
            </a:xfrm>
            <a:custGeom>
              <a:avLst/>
              <a:gdLst/>
              <a:ahLst/>
              <a:cxnLst/>
              <a:rect l="l" t="t" r="r" b="b"/>
              <a:pathLst>
                <a:path w="2403" h="201" extrusionOk="0">
                  <a:moveTo>
                    <a:pt x="1202" y="0"/>
                  </a:moveTo>
                  <a:cubicBezTo>
                    <a:pt x="801" y="0"/>
                    <a:pt x="401" y="33"/>
                    <a:pt x="1" y="100"/>
                  </a:cubicBezTo>
                  <a:cubicBezTo>
                    <a:pt x="401" y="167"/>
                    <a:pt x="801" y="200"/>
                    <a:pt x="1202" y="200"/>
                  </a:cubicBezTo>
                  <a:cubicBezTo>
                    <a:pt x="1602" y="200"/>
                    <a:pt x="2002" y="167"/>
                    <a:pt x="2402" y="100"/>
                  </a:cubicBezTo>
                  <a:cubicBezTo>
                    <a:pt x="2002" y="33"/>
                    <a:pt x="1602" y="0"/>
                    <a:pt x="12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3237;p76">
              <a:extLst>
                <a:ext uri="{FF2B5EF4-FFF2-40B4-BE49-F238E27FC236}">
                  <a16:creationId xmlns:a16="http://schemas.microsoft.com/office/drawing/2014/main" id="{E870C025-2130-D9D7-FD37-1ECF4FB0AA8E}"/>
                </a:ext>
              </a:extLst>
            </p:cNvPr>
            <p:cNvSpPr/>
            <p:nvPr/>
          </p:nvSpPr>
          <p:spPr>
            <a:xfrm>
              <a:off x="5784300" y="1972700"/>
              <a:ext cx="7525" cy="71725"/>
            </a:xfrm>
            <a:custGeom>
              <a:avLst/>
              <a:gdLst/>
              <a:ahLst/>
              <a:cxnLst/>
              <a:rect l="l" t="t" r="r" b="b"/>
              <a:pathLst>
                <a:path w="301" h="2869" extrusionOk="0">
                  <a:moveTo>
                    <a:pt x="167" y="0"/>
                  </a:moveTo>
                  <a:cubicBezTo>
                    <a:pt x="34" y="467"/>
                    <a:pt x="1" y="967"/>
                    <a:pt x="34" y="1434"/>
                  </a:cubicBezTo>
                  <a:cubicBezTo>
                    <a:pt x="1" y="1935"/>
                    <a:pt x="34" y="2402"/>
                    <a:pt x="167" y="2869"/>
                  </a:cubicBezTo>
                  <a:cubicBezTo>
                    <a:pt x="301" y="1935"/>
                    <a:pt x="301" y="967"/>
                    <a:pt x="1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3238;p76">
              <a:extLst>
                <a:ext uri="{FF2B5EF4-FFF2-40B4-BE49-F238E27FC236}">
                  <a16:creationId xmlns:a16="http://schemas.microsoft.com/office/drawing/2014/main" id="{3E07BAC5-E7BB-8764-1CB8-90EE20F96D01}"/>
                </a:ext>
              </a:extLst>
            </p:cNvPr>
            <p:cNvSpPr/>
            <p:nvPr/>
          </p:nvSpPr>
          <p:spPr>
            <a:xfrm>
              <a:off x="5821825" y="2063575"/>
              <a:ext cx="60900" cy="5675"/>
            </a:xfrm>
            <a:custGeom>
              <a:avLst/>
              <a:gdLst/>
              <a:ahLst/>
              <a:cxnLst/>
              <a:rect l="l" t="t" r="r" b="b"/>
              <a:pathLst>
                <a:path w="2436" h="227" extrusionOk="0">
                  <a:moveTo>
                    <a:pt x="1218" y="1"/>
                  </a:moveTo>
                  <a:cubicBezTo>
                    <a:pt x="810" y="1"/>
                    <a:pt x="401" y="34"/>
                    <a:pt x="1" y="101"/>
                  </a:cubicBezTo>
                  <a:cubicBezTo>
                    <a:pt x="401" y="184"/>
                    <a:pt x="810" y="226"/>
                    <a:pt x="1218" y="226"/>
                  </a:cubicBezTo>
                  <a:cubicBezTo>
                    <a:pt x="1627" y="226"/>
                    <a:pt x="2035" y="184"/>
                    <a:pt x="2436" y="101"/>
                  </a:cubicBezTo>
                  <a:cubicBezTo>
                    <a:pt x="2035" y="34"/>
                    <a:pt x="1627" y="1"/>
                    <a:pt x="121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3239;p76">
              <a:extLst>
                <a:ext uri="{FF2B5EF4-FFF2-40B4-BE49-F238E27FC236}">
                  <a16:creationId xmlns:a16="http://schemas.microsoft.com/office/drawing/2014/main" id="{0573C2E9-B9FB-C32D-364D-9446A8203C0B}"/>
                </a:ext>
              </a:extLst>
            </p:cNvPr>
            <p:cNvSpPr/>
            <p:nvPr/>
          </p:nvSpPr>
          <p:spPr>
            <a:xfrm>
              <a:off x="5786800" y="2091100"/>
              <a:ext cx="6700" cy="70925"/>
            </a:xfrm>
            <a:custGeom>
              <a:avLst/>
              <a:gdLst/>
              <a:ahLst/>
              <a:cxnLst/>
              <a:rect l="l" t="t" r="r" b="b"/>
              <a:pathLst>
                <a:path w="268" h="2837" extrusionOk="0">
                  <a:moveTo>
                    <a:pt x="134" y="1"/>
                  </a:moveTo>
                  <a:cubicBezTo>
                    <a:pt x="1" y="935"/>
                    <a:pt x="1" y="1902"/>
                    <a:pt x="134" y="2836"/>
                  </a:cubicBezTo>
                  <a:cubicBezTo>
                    <a:pt x="267" y="1902"/>
                    <a:pt x="267" y="935"/>
                    <a:pt x="1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3240;p76">
              <a:extLst>
                <a:ext uri="{FF2B5EF4-FFF2-40B4-BE49-F238E27FC236}">
                  <a16:creationId xmlns:a16="http://schemas.microsoft.com/office/drawing/2014/main" id="{E61BD568-5151-8A22-1133-B7067421630B}"/>
                </a:ext>
              </a:extLst>
            </p:cNvPr>
            <p:cNvSpPr/>
            <p:nvPr/>
          </p:nvSpPr>
          <p:spPr>
            <a:xfrm>
              <a:off x="5816825" y="2091025"/>
              <a:ext cx="23375" cy="30200"/>
            </a:xfrm>
            <a:custGeom>
              <a:avLst/>
              <a:gdLst/>
              <a:ahLst/>
              <a:cxnLst/>
              <a:rect l="l" t="t" r="r" b="b"/>
              <a:pathLst>
                <a:path w="935" h="1208" extrusionOk="0">
                  <a:moveTo>
                    <a:pt x="49" y="1"/>
                  </a:moveTo>
                  <a:cubicBezTo>
                    <a:pt x="43" y="1"/>
                    <a:pt x="38" y="2"/>
                    <a:pt x="34" y="4"/>
                  </a:cubicBezTo>
                  <a:cubicBezTo>
                    <a:pt x="0" y="37"/>
                    <a:pt x="134" y="337"/>
                    <a:pt x="401" y="671"/>
                  </a:cubicBezTo>
                  <a:cubicBezTo>
                    <a:pt x="619" y="983"/>
                    <a:pt x="838" y="1208"/>
                    <a:pt x="892" y="1208"/>
                  </a:cubicBezTo>
                  <a:cubicBezTo>
                    <a:pt x="896" y="1208"/>
                    <a:pt x="899" y="1207"/>
                    <a:pt x="901" y="1205"/>
                  </a:cubicBezTo>
                  <a:cubicBezTo>
                    <a:pt x="934" y="1171"/>
                    <a:pt x="801" y="871"/>
                    <a:pt x="568" y="537"/>
                  </a:cubicBezTo>
                  <a:cubicBezTo>
                    <a:pt x="349" y="225"/>
                    <a:pt x="130" y="1"/>
                    <a:pt x="4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3241;p76">
              <a:extLst>
                <a:ext uri="{FF2B5EF4-FFF2-40B4-BE49-F238E27FC236}">
                  <a16:creationId xmlns:a16="http://schemas.microsoft.com/office/drawing/2014/main" id="{50EB43CA-3265-A4E1-2884-7465A14437AD}"/>
                </a:ext>
              </a:extLst>
            </p:cNvPr>
            <p:cNvSpPr/>
            <p:nvPr/>
          </p:nvSpPr>
          <p:spPr>
            <a:xfrm>
              <a:off x="5812650" y="2012625"/>
              <a:ext cx="24225" cy="26050"/>
            </a:xfrm>
            <a:custGeom>
              <a:avLst/>
              <a:gdLst/>
              <a:ahLst/>
              <a:cxnLst/>
              <a:rect l="l" t="t" r="r" b="b"/>
              <a:pathLst>
                <a:path w="969" h="1042" extrusionOk="0">
                  <a:moveTo>
                    <a:pt x="924" y="1"/>
                  </a:moveTo>
                  <a:cubicBezTo>
                    <a:pt x="867" y="1"/>
                    <a:pt x="648" y="191"/>
                    <a:pt x="401" y="438"/>
                  </a:cubicBezTo>
                  <a:cubicBezTo>
                    <a:pt x="167" y="738"/>
                    <a:pt x="1" y="1005"/>
                    <a:pt x="34" y="1038"/>
                  </a:cubicBezTo>
                  <a:cubicBezTo>
                    <a:pt x="39" y="1041"/>
                    <a:pt x="45" y="1042"/>
                    <a:pt x="51" y="1042"/>
                  </a:cubicBezTo>
                  <a:cubicBezTo>
                    <a:pt x="135" y="1042"/>
                    <a:pt x="351" y="852"/>
                    <a:pt x="568" y="605"/>
                  </a:cubicBezTo>
                  <a:cubicBezTo>
                    <a:pt x="835" y="304"/>
                    <a:pt x="968" y="38"/>
                    <a:pt x="935" y="4"/>
                  </a:cubicBezTo>
                  <a:cubicBezTo>
                    <a:pt x="932" y="2"/>
                    <a:pt x="929" y="1"/>
                    <a:pt x="9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3242;p76">
              <a:extLst>
                <a:ext uri="{FF2B5EF4-FFF2-40B4-BE49-F238E27FC236}">
                  <a16:creationId xmlns:a16="http://schemas.microsoft.com/office/drawing/2014/main" id="{D53A76D1-E175-3745-F1C9-C70F03C8D9F2}"/>
                </a:ext>
              </a:extLst>
            </p:cNvPr>
            <p:cNvSpPr/>
            <p:nvPr/>
          </p:nvSpPr>
          <p:spPr>
            <a:xfrm>
              <a:off x="5745100" y="2019250"/>
              <a:ext cx="23375" cy="21150"/>
            </a:xfrm>
            <a:custGeom>
              <a:avLst/>
              <a:gdLst/>
              <a:ahLst/>
              <a:cxnLst/>
              <a:rect l="l" t="t" r="r" b="b"/>
              <a:pathLst>
                <a:path w="935" h="846" extrusionOk="0">
                  <a:moveTo>
                    <a:pt x="50" y="1"/>
                  </a:moveTo>
                  <a:cubicBezTo>
                    <a:pt x="43" y="1"/>
                    <a:pt x="38" y="3"/>
                    <a:pt x="34" y="6"/>
                  </a:cubicBezTo>
                  <a:cubicBezTo>
                    <a:pt x="1" y="73"/>
                    <a:pt x="134" y="273"/>
                    <a:pt x="368" y="506"/>
                  </a:cubicBezTo>
                  <a:cubicBezTo>
                    <a:pt x="577" y="716"/>
                    <a:pt x="787" y="845"/>
                    <a:pt x="852" y="845"/>
                  </a:cubicBezTo>
                  <a:cubicBezTo>
                    <a:pt x="859" y="845"/>
                    <a:pt x="865" y="843"/>
                    <a:pt x="868" y="840"/>
                  </a:cubicBezTo>
                  <a:cubicBezTo>
                    <a:pt x="935" y="807"/>
                    <a:pt x="768" y="573"/>
                    <a:pt x="534" y="340"/>
                  </a:cubicBezTo>
                  <a:cubicBezTo>
                    <a:pt x="325" y="130"/>
                    <a:pt x="115" y="1"/>
                    <a:pt x="5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3243;p76">
              <a:extLst>
                <a:ext uri="{FF2B5EF4-FFF2-40B4-BE49-F238E27FC236}">
                  <a16:creationId xmlns:a16="http://schemas.microsoft.com/office/drawing/2014/main" id="{930710C3-2E93-8042-26AF-3A0AB7AAA852}"/>
                </a:ext>
              </a:extLst>
            </p:cNvPr>
            <p:cNvSpPr/>
            <p:nvPr/>
          </p:nvSpPr>
          <p:spPr>
            <a:xfrm>
              <a:off x="5742600" y="2087700"/>
              <a:ext cx="23375" cy="26775"/>
            </a:xfrm>
            <a:custGeom>
              <a:avLst/>
              <a:gdLst/>
              <a:ahLst/>
              <a:cxnLst/>
              <a:rect l="l" t="t" r="r" b="b"/>
              <a:pathLst>
                <a:path w="935" h="1071" extrusionOk="0">
                  <a:moveTo>
                    <a:pt x="859" y="0"/>
                  </a:moveTo>
                  <a:cubicBezTo>
                    <a:pt x="805" y="0"/>
                    <a:pt x="586" y="223"/>
                    <a:pt x="368" y="504"/>
                  </a:cubicBezTo>
                  <a:cubicBezTo>
                    <a:pt x="167" y="771"/>
                    <a:pt x="1" y="1071"/>
                    <a:pt x="67" y="1071"/>
                  </a:cubicBezTo>
                  <a:cubicBezTo>
                    <a:pt x="134" y="1071"/>
                    <a:pt x="334" y="904"/>
                    <a:pt x="568" y="604"/>
                  </a:cubicBezTo>
                  <a:cubicBezTo>
                    <a:pt x="768" y="304"/>
                    <a:pt x="935" y="70"/>
                    <a:pt x="868" y="3"/>
                  </a:cubicBezTo>
                  <a:cubicBezTo>
                    <a:pt x="866" y="1"/>
                    <a:pt x="863" y="0"/>
                    <a:pt x="85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3244;p76">
              <a:extLst>
                <a:ext uri="{FF2B5EF4-FFF2-40B4-BE49-F238E27FC236}">
                  <a16:creationId xmlns:a16="http://schemas.microsoft.com/office/drawing/2014/main" id="{1045A7B1-40C2-BCA1-5994-710A34A43AC5}"/>
                </a:ext>
              </a:extLst>
            </p:cNvPr>
            <p:cNvSpPr/>
            <p:nvPr/>
          </p:nvSpPr>
          <p:spPr>
            <a:xfrm>
              <a:off x="1763925" y="3927950"/>
              <a:ext cx="60900" cy="6475"/>
            </a:xfrm>
            <a:custGeom>
              <a:avLst/>
              <a:gdLst/>
              <a:ahLst/>
              <a:cxnLst/>
              <a:rect l="l" t="t" r="r" b="b"/>
              <a:pathLst>
                <a:path w="2436" h="259" extrusionOk="0">
                  <a:moveTo>
                    <a:pt x="947" y="1"/>
                  </a:moveTo>
                  <a:cubicBezTo>
                    <a:pt x="632" y="1"/>
                    <a:pt x="307" y="44"/>
                    <a:pt x="1" y="146"/>
                  </a:cubicBezTo>
                  <a:cubicBezTo>
                    <a:pt x="301" y="221"/>
                    <a:pt x="601" y="259"/>
                    <a:pt x="915" y="259"/>
                  </a:cubicBezTo>
                  <a:cubicBezTo>
                    <a:pt x="1020" y="259"/>
                    <a:pt x="1127" y="255"/>
                    <a:pt x="1235" y="246"/>
                  </a:cubicBezTo>
                  <a:cubicBezTo>
                    <a:pt x="1335" y="255"/>
                    <a:pt x="1435" y="259"/>
                    <a:pt x="1535" y="259"/>
                  </a:cubicBezTo>
                  <a:cubicBezTo>
                    <a:pt x="1835" y="259"/>
                    <a:pt x="2136" y="221"/>
                    <a:pt x="2436" y="146"/>
                  </a:cubicBezTo>
                  <a:cubicBezTo>
                    <a:pt x="2130" y="44"/>
                    <a:pt x="1824" y="1"/>
                    <a:pt x="1518" y="1"/>
                  </a:cubicBezTo>
                  <a:cubicBezTo>
                    <a:pt x="1424" y="1"/>
                    <a:pt x="1329" y="5"/>
                    <a:pt x="1235" y="13"/>
                  </a:cubicBezTo>
                  <a:cubicBezTo>
                    <a:pt x="1140" y="5"/>
                    <a:pt x="1044" y="1"/>
                    <a:pt x="94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3245;p76">
              <a:extLst>
                <a:ext uri="{FF2B5EF4-FFF2-40B4-BE49-F238E27FC236}">
                  <a16:creationId xmlns:a16="http://schemas.microsoft.com/office/drawing/2014/main" id="{A64D5F52-3CD8-8B33-766F-00885A60C57B}"/>
                </a:ext>
              </a:extLst>
            </p:cNvPr>
            <p:cNvSpPr/>
            <p:nvPr/>
          </p:nvSpPr>
          <p:spPr>
            <a:xfrm>
              <a:off x="1853150" y="3835700"/>
              <a:ext cx="6700" cy="71725"/>
            </a:xfrm>
            <a:custGeom>
              <a:avLst/>
              <a:gdLst/>
              <a:ahLst/>
              <a:cxnLst/>
              <a:rect l="l" t="t" r="r" b="b"/>
              <a:pathLst>
                <a:path w="268" h="2869" extrusionOk="0">
                  <a:moveTo>
                    <a:pt x="134" y="0"/>
                  </a:moveTo>
                  <a:cubicBezTo>
                    <a:pt x="1" y="934"/>
                    <a:pt x="1" y="1901"/>
                    <a:pt x="134" y="2869"/>
                  </a:cubicBezTo>
                  <a:cubicBezTo>
                    <a:pt x="268" y="1901"/>
                    <a:pt x="268" y="934"/>
                    <a:pt x="1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3246;p76">
              <a:extLst>
                <a:ext uri="{FF2B5EF4-FFF2-40B4-BE49-F238E27FC236}">
                  <a16:creationId xmlns:a16="http://schemas.microsoft.com/office/drawing/2014/main" id="{A5D1FEEA-36D2-A97C-89B2-8D1EC4AF48B5}"/>
                </a:ext>
              </a:extLst>
            </p:cNvPr>
            <p:cNvSpPr/>
            <p:nvPr/>
          </p:nvSpPr>
          <p:spPr>
            <a:xfrm>
              <a:off x="1890700" y="3926275"/>
              <a:ext cx="60050" cy="5650"/>
            </a:xfrm>
            <a:custGeom>
              <a:avLst/>
              <a:gdLst/>
              <a:ahLst/>
              <a:cxnLst/>
              <a:rect l="l" t="t" r="r" b="b"/>
              <a:pathLst>
                <a:path w="2402" h="226" extrusionOk="0">
                  <a:moveTo>
                    <a:pt x="901" y="0"/>
                  </a:moveTo>
                  <a:cubicBezTo>
                    <a:pt x="600" y="0"/>
                    <a:pt x="300" y="38"/>
                    <a:pt x="0" y="113"/>
                  </a:cubicBezTo>
                  <a:cubicBezTo>
                    <a:pt x="275" y="188"/>
                    <a:pt x="588" y="226"/>
                    <a:pt x="896" y="226"/>
                  </a:cubicBezTo>
                  <a:cubicBezTo>
                    <a:pt x="999" y="226"/>
                    <a:pt x="1101" y="221"/>
                    <a:pt x="1201" y="213"/>
                  </a:cubicBezTo>
                  <a:cubicBezTo>
                    <a:pt x="1301" y="221"/>
                    <a:pt x="1401" y="226"/>
                    <a:pt x="1501" y="226"/>
                  </a:cubicBezTo>
                  <a:cubicBezTo>
                    <a:pt x="1801" y="226"/>
                    <a:pt x="2102" y="188"/>
                    <a:pt x="2402" y="113"/>
                  </a:cubicBezTo>
                  <a:cubicBezTo>
                    <a:pt x="2102" y="38"/>
                    <a:pt x="1801" y="0"/>
                    <a:pt x="1501" y="0"/>
                  </a:cubicBezTo>
                  <a:cubicBezTo>
                    <a:pt x="1401" y="0"/>
                    <a:pt x="1301" y="5"/>
                    <a:pt x="1201" y="13"/>
                  </a:cubicBezTo>
                  <a:cubicBezTo>
                    <a:pt x="1101" y="5"/>
                    <a:pt x="1001" y="0"/>
                    <a:pt x="9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3247;p76">
              <a:extLst>
                <a:ext uri="{FF2B5EF4-FFF2-40B4-BE49-F238E27FC236}">
                  <a16:creationId xmlns:a16="http://schemas.microsoft.com/office/drawing/2014/main" id="{A9D1B2E7-BCDD-9658-2AFE-CCC3FE0DC545}"/>
                </a:ext>
              </a:extLst>
            </p:cNvPr>
            <p:cNvSpPr/>
            <p:nvPr/>
          </p:nvSpPr>
          <p:spPr>
            <a:xfrm>
              <a:off x="1854825" y="3953275"/>
              <a:ext cx="7525" cy="71750"/>
            </a:xfrm>
            <a:custGeom>
              <a:avLst/>
              <a:gdLst/>
              <a:ahLst/>
              <a:cxnLst/>
              <a:rect l="l" t="t" r="r" b="b"/>
              <a:pathLst>
                <a:path w="301" h="2870" extrusionOk="0">
                  <a:moveTo>
                    <a:pt x="134" y="0"/>
                  </a:moveTo>
                  <a:cubicBezTo>
                    <a:pt x="1" y="968"/>
                    <a:pt x="1" y="1902"/>
                    <a:pt x="134" y="2869"/>
                  </a:cubicBezTo>
                  <a:cubicBezTo>
                    <a:pt x="301" y="1902"/>
                    <a:pt x="301" y="968"/>
                    <a:pt x="1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3248;p76">
              <a:extLst>
                <a:ext uri="{FF2B5EF4-FFF2-40B4-BE49-F238E27FC236}">
                  <a16:creationId xmlns:a16="http://schemas.microsoft.com/office/drawing/2014/main" id="{950799F0-2B6C-BE15-51E9-F004864BA374}"/>
                </a:ext>
              </a:extLst>
            </p:cNvPr>
            <p:cNvSpPr/>
            <p:nvPr/>
          </p:nvSpPr>
          <p:spPr>
            <a:xfrm>
              <a:off x="1884850" y="3953850"/>
              <a:ext cx="23375" cy="30375"/>
            </a:xfrm>
            <a:custGeom>
              <a:avLst/>
              <a:gdLst/>
              <a:ahLst/>
              <a:cxnLst/>
              <a:rect l="l" t="t" r="r" b="b"/>
              <a:pathLst>
                <a:path w="935" h="1215" extrusionOk="0">
                  <a:moveTo>
                    <a:pt x="60" y="0"/>
                  </a:moveTo>
                  <a:cubicBezTo>
                    <a:pt x="50" y="0"/>
                    <a:pt x="41" y="4"/>
                    <a:pt x="34" y="11"/>
                  </a:cubicBezTo>
                  <a:cubicBezTo>
                    <a:pt x="1" y="44"/>
                    <a:pt x="134" y="311"/>
                    <a:pt x="367" y="645"/>
                  </a:cubicBezTo>
                  <a:cubicBezTo>
                    <a:pt x="588" y="959"/>
                    <a:pt x="808" y="1214"/>
                    <a:pt x="888" y="1214"/>
                  </a:cubicBezTo>
                  <a:cubicBezTo>
                    <a:pt x="893" y="1214"/>
                    <a:pt x="897" y="1213"/>
                    <a:pt x="901" y="1212"/>
                  </a:cubicBezTo>
                  <a:cubicBezTo>
                    <a:pt x="935" y="1145"/>
                    <a:pt x="801" y="878"/>
                    <a:pt x="568" y="544"/>
                  </a:cubicBezTo>
                  <a:cubicBezTo>
                    <a:pt x="358" y="246"/>
                    <a:pt x="149" y="0"/>
                    <a:pt x="6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3249;p76">
              <a:extLst>
                <a:ext uri="{FF2B5EF4-FFF2-40B4-BE49-F238E27FC236}">
                  <a16:creationId xmlns:a16="http://schemas.microsoft.com/office/drawing/2014/main" id="{6DEE18F4-6FC2-B876-361C-7E055A43B7F4}"/>
                </a:ext>
              </a:extLst>
            </p:cNvPr>
            <p:cNvSpPr/>
            <p:nvPr/>
          </p:nvSpPr>
          <p:spPr>
            <a:xfrm>
              <a:off x="1880675" y="3874800"/>
              <a:ext cx="25050" cy="26875"/>
            </a:xfrm>
            <a:custGeom>
              <a:avLst/>
              <a:gdLst/>
              <a:ahLst/>
              <a:cxnLst/>
              <a:rect l="l" t="t" r="r" b="b"/>
              <a:pathLst>
                <a:path w="1002" h="1075" extrusionOk="0">
                  <a:moveTo>
                    <a:pt x="924" y="0"/>
                  </a:moveTo>
                  <a:cubicBezTo>
                    <a:pt x="867" y="0"/>
                    <a:pt x="651" y="192"/>
                    <a:pt x="434" y="471"/>
                  </a:cubicBezTo>
                  <a:cubicBezTo>
                    <a:pt x="168" y="771"/>
                    <a:pt x="1" y="1038"/>
                    <a:pt x="67" y="1071"/>
                  </a:cubicBezTo>
                  <a:cubicBezTo>
                    <a:pt x="70" y="1074"/>
                    <a:pt x="73" y="1075"/>
                    <a:pt x="78" y="1075"/>
                  </a:cubicBezTo>
                  <a:cubicBezTo>
                    <a:pt x="135" y="1075"/>
                    <a:pt x="354" y="883"/>
                    <a:pt x="601" y="604"/>
                  </a:cubicBezTo>
                  <a:cubicBezTo>
                    <a:pt x="835" y="304"/>
                    <a:pt x="1001" y="71"/>
                    <a:pt x="935" y="4"/>
                  </a:cubicBezTo>
                  <a:cubicBezTo>
                    <a:pt x="932" y="1"/>
                    <a:pt x="929" y="0"/>
                    <a:pt x="9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3250;p76">
              <a:extLst>
                <a:ext uri="{FF2B5EF4-FFF2-40B4-BE49-F238E27FC236}">
                  <a16:creationId xmlns:a16="http://schemas.microsoft.com/office/drawing/2014/main" id="{90803703-851E-0685-D2EF-1FC5C104DBE8}"/>
                </a:ext>
              </a:extLst>
            </p:cNvPr>
            <p:cNvSpPr/>
            <p:nvPr/>
          </p:nvSpPr>
          <p:spPr>
            <a:xfrm>
              <a:off x="1813125" y="3882025"/>
              <a:ext cx="23375" cy="21350"/>
            </a:xfrm>
            <a:custGeom>
              <a:avLst/>
              <a:gdLst/>
              <a:ahLst/>
              <a:cxnLst/>
              <a:rect l="l" t="t" r="r" b="b"/>
              <a:pathLst>
                <a:path w="935" h="854" extrusionOk="0">
                  <a:moveTo>
                    <a:pt x="73" y="0"/>
                  </a:moveTo>
                  <a:cubicBezTo>
                    <a:pt x="57" y="0"/>
                    <a:pt x="44" y="5"/>
                    <a:pt x="34" y="15"/>
                  </a:cubicBezTo>
                  <a:cubicBezTo>
                    <a:pt x="1" y="48"/>
                    <a:pt x="168" y="282"/>
                    <a:pt x="401" y="515"/>
                  </a:cubicBezTo>
                  <a:cubicBezTo>
                    <a:pt x="614" y="698"/>
                    <a:pt x="800" y="853"/>
                    <a:pt x="881" y="853"/>
                  </a:cubicBezTo>
                  <a:cubicBezTo>
                    <a:pt x="889" y="853"/>
                    <a:pt x="896" y="852"/>
                    <a:pt x="901" y="849"/>
                  </a:cubicBezTo>
                  <a:cubicBezTo>
                    <a:pt x="935" y="782"/>
                    <a:pt x="768" y="582"/>
                    <a:pt x="535" y="349"/>
                  </a:cubicBezTo>
                  <a:cubicBezTo>
                    <a:pt x="336" y="150"/>
                    <a:pt x="162" y="0"/>
                    <a:pt x="7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3251;p76">
              <a:extLst>
                <a:ext uri="{FF2B5EF4-FFF2-40B4-BE49-F238E27FC236}">
                  <a16:creationId xmlns:a16="http://schemas.microsoft.com/office/drawing/2014/main" id="{1F56A4BE-AC10-CD2E-F300-0157457D85E9}"/>
                </a:ext>
              </a:extLst>
            </p:cNvPr>
            <p:cNvSpPr/>
            <p:nvPr/>
          </p:nvSpPr>
          <p:spPr>
            <a:xfrm>
              <a:off x="1811475" y="3950675"/>
              <a:ext cx="22525" cy="26050"/>
            </a:xfrm>
            <a:custGeom>
              <a:avLst/>
              <a:gdLst/>
              <a:ahLst/>
              <a:cxnLst/>
              <a:rect l="l" t="t" r="r" b="b"/>
              <a:pathLst>
                <a:path w="901" h="1042" extrusionOk="0">
                  <a:moveTo>
                    <a:pt x="824" y="1"/>
                  </a:moveTo>
                  <a:cubicBezTo>
                    <a:pt x="771" y="1"/>
                    <a:pt x="583" y="191"/>
                    <a:pt x="367" y="438"/>
                  </a:cubicBezTo>
                  <a:cubicBezTo>
                    <a:pt x="134" y="738"/>
                    <a:pt x="0" y="1005"/>
                    <a:pt x="33" y="1038"/>
                  </a:cubicBezTo>
                  <a:cubicBezTo>
                    <a:pt x="38" y="1041"/>
                    <a:pt x="44" y="1042"/>
                    <a:pt x="50" y="1042"/>
                  </a:cubicBezTo>
                  <a:cubicBezTo>
                    <a:pt x="130" y="1042"/>
                    <a:pt x="317" y="850"/>
                    <a:pt x="534" y="571"/>
                  </a:cubicBezTo>
                  <a:cubicBezTo>
                    <a:pt x="767" y="305"/>
                    <a:pt x="901" y="38"/>
                    <a:pt x="834" y="4"/>
                  </a:cubicBezTo>
                  <a:cubicBezTo>
                    <a:pt x="832" y="2"/>
                    <a:pt x="828" y="1"/>
                    <a:pt x="8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3252;p76">
              <a:extLst>
                <a:ext uri="{FF2B5EF4-FFF2-40B4-BE49-F238E27FC236}">
                  <a16:creationId xmlns:a16="http://schemas.microsoft.com/office/drawing/2014/main" id="{0EDE92C7-07A1-F23A-A2C4-CAFDF5C78992}"/>
                </a:ext>
              </a:extLst>
            </p:cNvPr>
            <p:cNvSpPr/>
            <p:nvPr/>
          </p:nvSpPr>
          <p:spPr>
            <a:xfrm>
              <a:off x="4864475" y="1476500"/>
              <a:ext cx="80075" cy="79250"/>
            </a:xfrm>
            <a:custGeom>
              <a:avLst/>
              <a:gdLst/>
              <a:ahLst/>
              <a:cxnLst/>
              <a:rect l="l" t="t" r="r" b="b"/>
              <a:pathLst>
                <a:path w="3203" h="3170" extrusionOk="0">
                  <a:moveTo>
                    <a:pt x="1568" y="0"/>
                  </a:moveTo>
                  <a:lnTo>
                    <a:pt x="1435" y="401"/>
                  </a:lnTo>
                  <a:cubicBezTo>
                    <a:pt x="1235" y="868"/>
                    <a:pt x="835" y="1268"/>
                    <a:pt x="368" y="1502"/>
                  </a:cubicBezTo>
                  <a:lnTo>
                    <a:pt x="1" y="1668"/>
                  </a:lnTo>
                  <a:lnTo>
                    <a:pt x="301" y="1768"/>
                  </a:lnTo>
                  <a:cubicBezTo>
                    <a:pt x="801" y="1969"/>
                    <a:pt x="1235" y="2369"/>
                    <a:pt x="1502" y="2869"/>
                  </a:cubicBezTo>
                  <a:lnTo>
                    <a:pt x="1635" y="3169"/>
                  </a:lnTo>
                  <a:lnTo>
                    <a:pt x="1702" y="2936"/>
                  </a:lnTo>
                  <a:cubicBezTo>
                    <a:pt x="1935" y="2402"/>
                    <a:pt x="2369" y="1969"/>
                    <a:pt x="2903" y="1735"/>
                  </a:cubicBezTo>
                  <a:lnTo>
                    <a:pt x="3203" y="1602"/>
                  </a:lnTo>
                  <a:lnTo>
                    <a:pt x="2903" y="1468"/>
                  </a:lnTo>
                  <a:cubicBezTo>
                    <a:pt x="2369" y="1268"/>
                    <a:pt x="1935" y="834"/>
                    <a:pt x="1702" y="301"/>
                  </a:cubicBezTo>
                  <a:lnTo>
                    <a:pt x="156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3253;p76">
              <a:extLst>
                <a:ext uri="{FF2B5EF4-FFF2-40B4-BE49-F238E27FC236}">
                  <a16:creationId xmlns:a16="http://schemas.microsoft.com/office/drawing/2014/main" id="{DD543387-0A1E-2595-9F13-D5AF335D0963}"/>
                </a:ext>
              </a:extLst>
            </p:cNvPr>
            <p:cNvSpPr/>
            <p:nvPr/>
          </p:nvSpPr>
          <p:spPr>
            <a:xfrm>
              <a:off x="1756425" y="2458875"/>
              <a:ext cx="75925" cy="74250"/>
            </a:xfrm>
            <a:custGeom>
              <a:avLst/>
              <a:gdLst/>
              <a:ahLst/>
              <a:cxnLst/>
              <a:rect l="l" t="t" r="r" b="b"/>
              <a:pathLst>
                <a:path w="3037" h="2970" extrusionOk="0">
                  <a:moveTo>
                    <a:pt x="1502" y="0"/>
                  </a:moveTo>
                  <a:lnTo>
                    <a:pt x="1335" y="334"/>
                  </a:lnTo>
                  <a:cubicBezTo>
                    <a:pt x="1135" y="801"/>
                    <a:pt x="801" y="1168"/>
                    <a:pt x="334" y="1401"/>
                  </a:cubicBezTo>
                  <a:lnTo>
                    <a:pt x="1" y="1568"/>
                  </a:lnTo>
                  <a:lnTo>
                    <a:pt x="267" y="1668"/>
                  </a:lnTo>
                  <a:cubicBezTo>
                    <a:pt x="768" y="1868"/>
                    <a:pt x="1168" y="2235"/>
                    <a:pt x="1402" y="2702"/>
                  </a:cubicBezTo>
                  <a:lnTo>
                    <a:pt x="1535" y="2969"/>
                  </a:lnTo>
                  <a:lnTo>
                    <a:pt x="1635" y="2769"/>
                  </a:lnTo>
                  <a:cubicBezTo>
                    <a:pt x="1835" y="2269"/>
                    <a:pt x="2235" y="1835"/>
                    <a:pt x="2736" y="1635"/>
                  </a:cubicBezTo>
                  <a:lnTo>
                    <a:pt x="3036" y="1501"/>
                  </a:lnTo>
                  <a:lnTo>
                    <a:pt x="2736" y="1401"/>
                  </a:lnTo>
                  <a:cubicBezTo>
                    <a:pt x="2235" y="1168"/>
                    <a:pt x="1835" y="767"/>
                    <a:pt x="1602" y="267"/>
                  </a:cubicBezTo>
                  <a:lnTo>
                    <a:pt x="1502"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3254;p76">
              <a:extLst>
                <a:ext uri="{FF2B5EF4-FFF2-40B4-BE49-F238E27FC236}">
                  <a16:creationId xmlns:a16="http://schemas.microsoft.com/office/drawing/2014/main" id="{5C58693F-770C-191B-C4D3-D143C7A483A4}"/>
                </a:ext>
              </a:extLst>
            </p:cNvPr>
            <p:cNvSpPr/>
            <p:nvPr/>
          </p:nvSpPr>
          <p:spPr>
            <a:xfrm>
              <a:off x="5478250" y="3828175"/>
              <a:ext cx="110100" cy="107600"/>
            </a:xfrm>
            <a:custGeom>
              <a:avLst/>
              <a:gdLst/>
              <a:ahLst/>
              <a:cxnLst/>
              <a:rect l="l" t="t" r="r" b="b"/>
              <a:pathLst>
                <a:path w="4404" h="4304" extrusionOk="0">
                  <a:moveTo>
                    <a:pt x="2169" y="1"/>
                  </a:moveTo>
                  <a:lnTo>
                    <a:pt x="1969" y="535"/>
                  </a:lnTo>
                  <a:cubicBezTo>
                    <a:pt x="1668" y="1202"/>
                    <a:pt x="1168" y="1735"/>
                    <a:pt x="534" y="2036"/>
                  </a:cubicBezTo>
                  <a:lnTo>
                    <a:pt x="0" y="2302"/>
                  </a:lnTo>
                  <a:lnTo>
                    <a:pt x="401" y="2436"/>
                  </a:lnTo>
                  <a:cubicBezTo>
                    <a:pt x="1135" y="2703"/>
                    <a:pt x="1702" y="3236"/>
                    <a:pt x="2035" y="3937"/>
                  </a:cubicBezTo>
                  <a:lnTo>
                    <a:pt x="2235" y="4304"/>
                  </a:lnTo>
                  <a:lnTo>
                    <a:pt x="2369" y="4004"/>
                  </a:lnTo>
                  <a:cubicBezTo>
                    <a:pt x="2636" y="3270"/>
                    <a:pt x="3236" y="2669"/>
                    <a:pt x="3970" y="2369"/>
                  </a:cubicBezTo>
                  <a:lnTo>
                    <a:pt x="4404" y="2169"/>
                  </a:lnTo>
                  <a:lnTo>
                    <a:pt x="3937" y="2002"/>
                  </a:lnTo>
                  <a:cubicBezTo>
                    <a:pt x="3236" y="1702"/>
                    <a:pt x="2636" y="1135"/>
                    <a:pt x="2335" y="401"/>
                  </a:cubicBezTo>
                  <a:lnTo>
                    <a:pt x="216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3255;p76">
              <a:extLst>
                <a:ext uri="{FF2B5EF4-FFF2-40B4-BE49-F238E27FC236}">
                  <a16:creationId xmlns:a16="http://schemas.microsoft.com/office/drawing/2014/main" id="{A96C17C1-6F39-DD0D-7C56-F6B1CA3190FD}"/>
                </a:ext>
              </a:extLst>
            </p:cNvPr>
            <p:cNvSpPr/>
            <p:nvPr/>
          </p:nvSpPr>
          <p:spPr>
            <a:xfrm>
              <a:off x="4839450" y="781000"/>
              <a:ext cx="120125" cy="5650"/>
            </a:xfrm>
            <a:custGeom>
              <a:avLst/>
              <a:gdLst/>
              <a:ahLst/>
              <a:cxnLst/>
              <a:rect l="l" t="t" r="r" b="b"/>
              <a:pathLst>
                <a:path w="4805" h="226" extrusionOk="0">
                  <a:moveTo>
                    <a:pt x="2403" y="1"/>
                  </a:moveTo>
                  <a:cubicBezTo>
                    <a:pt x="1602" y="1"/>
                    <a:pt x="801" y="34"/>
                    <a:pt x="1" y="101"/>
                  </a:cubicBezTo>
                  <a:cubicBezTo>
                    <a:pt x="801" y="184"/>
                    <a:pt x="1602" y="226"/>
                    <a:pt x="2403" y="226"/>
                  </a:cubicBezTo>
                  <a:cubicBezTo>
                    <a:pt x="3203" y="226"/>
                    <a:pt x="4004" y="184"/>
                    <a:pt x="4804" y="101"/>
                  </a:cubicBezTo>
                  <a:cubicBezTo>
                    <a:pt x="4004" y="34"/>
                    <a:pt x="3203" y="1"/>
                    <a:pt x="240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3256;p76">
              <a:extLst>
                <a:ext uri="{FF2B5EF4-FFF2-40B4-BE49-F238E27FC236}">
                  <a16:creationId xmlns:a16="http://schemas.microsoft.com/office/drawing/2014/main" id="{3CC94D33-9093-4548-C510-462088EAE2E3}"/>
                </a:ext>
              </a:extLst>
            </p:cNvPr>
            <p:cNvSpPr/>
            <p:nvPr/>
          </p:nvSpPr>
          <p:spPr>
            <a:xfrm>
              <a:off x="5019600" y="620875"/>
              <a:ext cx="6675" cy="121800"/>
            </a:xfrm>
            <a:custGeom>
              <a:avLst/>
              <a:gdLst/>
              <a:ahLst/>
              <a:cxnLst/>
              <a:rect l="l" t="t" r="r" b="b"/>
              <a:pathLst>
                <a:path w="267" h="4872" extrusionOk="0">
                  <a:moveTo>
                    <a:pt x="133" y="1"/>
                  </a:moveTo>
                  <a:cubicBezTo>
                    <a:pt x="33" y="802"/>
                    <a:pt x="0" y="1635"/>
                    <a:pt x="33" y="2436"/>
                  </a:cubicBezTo>
                  <a:cubicBezTo>
                    <a:pt x="0" y="3237"/>
                    <a:pt x="33" y="4071"/>
                    <a:pt x="133" y="4871"/>
                  </a:cubicBezTo>
                  <a:cubicBezTo>
                    <a:pt x="234" y="4071"/>
                    <a:pt x="267" y="3237"/>
                    <a:pt x="234" y="2436"/>
                  </a:cubicBezTo>
                  <a:cubicBezTo>
                    <a:pt x="267" y="1635"/>
                    <a:pt x="234" y="802"/>
                    <a:pt x="13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3257;p76">
              <a:extLst>
                <a:ext uri="{FF2B5EF4-FFF2-40B4-BE49-F238E27FC236}">
                  <a16:creationId xmlns:a16="http://schemas.microsoft.com/office/drawing/2014/main" id="{08C03762-D975-6397-3964-6A1C042BDA1C}"/>
                </a:ext>
              </a:extLst>
            </p:cNvPr>
            <p:cNvSpPr/>
            <p:nvPr/>
          </p:nvSpPr>
          <p:spPr>
            <a:xfrm>
              <a:off x="5090475" y="777675"/>
              <a:ext cx="120100" cy="5025"/>
            </a:xfrm>
            <a:custGeom>
              <a:avLst/>
              <a:gdLst/>
              <a:ahLst/>
              <a:cxnLst/>
              <a:rect l="l" t="t" r="r" b="b"/>
              <a:pathLst>
                <a:path w="4804" h="201" extrusionOk="0">
                  <a:moveTo>
                    <a:pt x="2402" y="0"/>
                  </a:moveTo>
                  <a:cubicBezTo>
                    <a:pt x="1602" y="0"/>
                    <a:pt x="801" y="33"/>
                    <a:pt x="0" y="100"/>
                  </a:cubicBezTo>
                  <a:cubicBezTo>
                    <a:pt x="801" y="167"/>
                    <a:pt x="1602" y="200"/>
                    <a:pt x="2402" y="200"/>
                  </a:cubicBezTo>
                  <a:cubicBezTo>
                    <a:pt x="3203" y="200"/>
                    <a:pt x="4003" y="167"/>
                    <a:pt x="4804" y="100"/>
                  </a:cubicBezTo>
                  <a:cubicBezTo>
                    <a:pt x="4003" y="33"/>
                    <a:pt x="3203" y="0"/>
                    <a:pt x="24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3258;p76">
              <a:extLst>
                <a:ext uri="{FF2B5EF4-FFF2-40B4-BE49-F238E27FC236}">
                  <a16:creationId xmlns:a16="http://schemas.microsoft.com/office/drawing/2014/main" id="{7E3915A0-428D-C8E2-B4CF-4F1E55D79C86}"/>
                </a:ext>
              </a:extLst>
            </p:cNvPr>
            <p:cNvSpPr/>
            <p:nvPr/>
          </p:nvSpPr>
          <p:spPr>
            <a:xfrm>
              <a:off x="5022925" y="821025"/>
              <a:ext cx="7525" cy="121775"/>
            </a:xfrm>
            <a:custGeom>
              <a:avLst/>
              <a:gdLst/>
              <a:ahLst/>
              <a:cxnLst/>
              <a:rect l="l" t="t" r="r" b="b"/>
              <a:pathLst>
                <a:path w="301" h="4871" extrusionOk="0">
                  <a:moveTo>
                    <a:pt x="167" y="1"/>
                  </a:moveTo>
                  <a:cubicBezTo>
                    <a:pt x="67" y="801"/>
                    <a:pt x="0" y="1635"/>
                    <a:pt x="67" y="2436"/>
                  </a:cubicBezTo>
                  <a:cubicBezTo>
                    <a:pt x="34" y="3236"/>
                    <a:pt x="67" y="4070"/>
                    <a:pt x="167" y="4871"/>
                  </a:cubicBezTo>
                  <a:cubicBezTo>
                    <a:pt x="267" y="4070"/>
                    <a:pt x="301" y="3236"/>
                    <a:pt x="267" y="2436"/>
                  </a:cubicBezTo>
                  <a:cubicBezTo>
                    <a:pt x="301" y="1635"/>
                    <a:pt x="267" y="801"/>
                    <a:pt x="1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3259;p76">
              <a:extLst>
                <a:ext uri="{FF2B5EF4-FFF2-40B4-BE49-F238E27FC236}">
                  <a16:creationId xmlns:a16="http://schemas.microsoft.com/office/drawing/2014/main" id="{7A84DC38-0F60-37FA-5B8C-7F943C65F4CA}"/>
                </a:ext>
              </a:extLst>
            </p:cNvPr>
            <p:cNvSpPr/>
            <p:nvPr/>
          </p:nvSpPr>
          <p:spPr>
            <a:xfrm>
              <a:off x="5081300" y="821875"/>
              <a:ext cx="42550" cy="50875"/>
            </a:xfrm>
            <a:custGeom>
              <a:avLst/>
              <a:gdLst/>
              <a:ahLst/>
              <a:cxnLst/>
              <a:rect l="l" t="t" r="r" b="b"/>
              <a:pathLst>
                <a:path w="1702" h="2035" extrusionOk="0">
                  <a:moveTo>
                    <a:pt x="0" y="0"/>
                  </a:moveTo>
                  <a:cubicBezTo>
                    <a:pt x="201" y="400"/>
                    <a:pt x="434" y="767"/>
                    <a:pt x="768" y="1101"/>
                  </a:cubicBezTo>
                  <a:cubicBezTo>
                    <a:pt x="1001" y="1468"/>
                    <a:pt x="1335" y="1768"/>
                    <a:pt x="1702" y="2035"/>
                  </a:cubicBezTo>
                  <a:cubicBezTo>
                    <a:pt x="1502" y="1635"/>
                    <a:pt x="1235" y="1268"/>
                    <a:pt x="934" y="934"/>
                  </a:cubicBezTo>
                  <a:cubicBezTo>
                    <a:pt x="668" y="567"/>
                    <a:pt x="367" y="267"/>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3260;p76">
              <a:extLst>
                <a:ext uri="{FF2B5EF4-FFF2-40B4-BE49-F238E27FC236}">
                  <a16:creationId xmlns:a16="http://schemas.microsoft.com/office/drawing/2014/main" id="{F4B7FD13-1EAF-E91C-4796-F90454292E36}"/>
                </a:ext>
              </a:extLst>
            </p:cNvPr>
            <p:cNvSpPr/>
            <p:nvPr/>
          </p:nvSpPr>
          <p:spPr>
            <a:xfrm>
              <a:off x="5073800" y="688425"/>
              <a:ext cx="44225" cy="45075"/>
            </a:xfrm>
            <a:custGeom>
              <a:avLst/>
              <a:gdLst/>
              <a:ahLst/>
              <a:cxnLst/>
              <a:rect l="l" t="t" r="r" b="b"/>
              <a:pathLst>
                <a:path w="1769" h="1803" extrusionOk="0">
                  <a:moveTo>
                    <a:pt x="1768" y="1"/>
                  </a:moveTo>
                  <a:lnTo>
                    <a:pt x="1768" y="1"/>
                  </a:lnTo>
                  <a:cubicBezTo>
                    <a:pt x="1401" y="201"/>
                    <a:pt x="1068" y="501"/>
                    <a:pt x="801" y="835"/>
                  </a:cubicBezTo>
                  <a:cubicBezTo>
                    <a:pt x="501" y="1102"/>
                    <a:pt x="200" y="1435"/>
                    <a:pt x="0" y="1802"/>
                  </a:cubicBezTo>
                  <a:cubicBezTo>
                    <a:pt x="367" y="1569"/>
                    <a:pt x="701" y="1302"/>
                    <a:pt x="968" y="968"/>
                  </a:cubicBezTo>
                  <a:cubicBezTo>
                    <a:pt x="1301" y="701"/>
                    <a:pt x="1568" y="368"/>
                    <a:pt x="17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3261;p76">
              <a:extLst>
                <a:ext uri="{FF2B5EF4-FFF2-40B4-BE49-F238E27FC236}">
                  <a16:creationId xmlns:a16="http://schemas.microsoft.com/office/drawing/2014/main" id="{2276DE1A-D215-B675-5409-8E791D3F4477}"/>
                </a:ext>
              </a:extLst>
            </p:cNvPr>
            <p:cNvSpPr/>
            <p:nvPr/>
          </p:nvSpPr>
          <p:spPr>
            <a:xfrm>
              <a:off x="4937875" y="700050"/>
              <a:ext cx="44200" cy="35100"/>
            </a:xfrm>
            <a:custGeom>
              <a:avLst/>
              <a:gdLst/>
              <a:ahLst/>
              <a:cxnLst/>
              <a:rect l="l" t="t" r="r" b="b"/>
              <a:pathLst>
                <a:path w="1768" h="1404" extrusionOk="0">
                  <a:moveTo>
                    <a:pt x="43" y="0"/>
                  </a:moveTo>
                  <a:cubicBezTo>
                    <a:pt x="38" y="0"/>
                    <a:pt x="35" y="1"/>
                    <a:pt x="33" y="3"/>
                  </a:cubicBezTo>
                  <a:cubicBezTo>
                    <a:pt x="0" y="70"/>
                    <a:pt x="334" y="403"/>
                    <a:pt x="801" y="803"/>
                  </a:cubicBezTo>
                  <a:cubicBezTo>
                    <a:pt x="1067" y="1070"/>
                    <a:pt x="1368" y="1270"/>
                    <a:pt x="1735" y="1404"/>
                  </a:cubicBezTo>
                  <a:cubicBezTo>
                    <a:pt x="1768" y="1371"/>
                    <a:pt x="1401" y="1004"/>
                    <a:pt x="934" y="637"/>
                  </a:cubicBezTo>
                  <a:cubicBezTo>
                    <a:pt x="525" y="259"/>
                    <a:pt x="116" y="0"/>
                    <a:pt x="4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3262;p76">
              <a:extLst>
                <a:ext uri="{FF2B5EF4-FFF2-40B4-BE49-F238E27FC236}">
                  <a16:creationId xmlns:a16="http://schemas.microsoft.com/office/drawing/2014/main" id="{0DEC7529-45A0-8AD6-65F2-E2BE7691813C}"/>
                </a:ext>
              </a:extLst>
            </p:cNvPr>
            <p:cNvSpPr/>
            <p:nvPr/>
          </p:nvSpPr>
          <p:spPr>
            <a:xfrm>
              <a:off x="4935350" y="816850"/>
              <a:ext cx="40075" cy="44225"/>
            </a:xfrm>
            <a:custGeom>
              <a:avLst/>
              <a:gdLst/>
              <a:ahLst/>
              <a:cxnLst/>
              <a:rect l="l" t="t" r="r" b="b"/>
              <a:pathLst>
                <a:path w="1603" h="1769" extrusionOk="0">
                  <a:moveTo>
                    <a:pt x="1602" y="1"/>
                  </a:moveTo>
                  <a:lnTo>
                    <a:pt x="1602" y="1"/>
                  </a:lnTo>
                  <a:cubicBezTo>
                    <a:pt x="1269" y="201"/>
                    <a:pt x="968" y="468"/>
                    <a:pt x="735" y="801"/>
                  </a:cubicBezTo>
                  <a:cubicBezTo>
                    <a:pt x="435" y="1068"/>
                    <a:pt x="168" y="1402"/>
                    <a:pt x="1" y="1769"/>
                  </a:cubicBezTo>
                  <a:cubicBezTo>
                    <a:pt x="68" y="1769"/>
                    <a:pt x="435" y="1435"/>
                    <a:pt x="902" y="935"/>
                  </a:cubicBezTo>
                  <a:cubicBezTo>
                    <a:pt x="1168" y="668"/>
                    <a:pt x="1435" y="334"/>
                    <a:pt x="160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3263;p76">
              <a:extLst>
                <a:ext uri="{FF2B5EF4-FFF2-40B4-BE49-F238E27FC236}">
                  <a16:creationId xmlns:a16="http://schemas.microsoft.com/office/drawing/2014/main" id="{ACBECC87-0D20-19CC-B84A-A57F93E2148C}"/>
                </a:ext>
              </a:extLst>
            </p:cNvPr>
            <p:cNvSpPr/>
            <p:nvPr/>
          </p:nvSpPr>
          <p:spPr>
            <a:xfrm>
              <a:off x="1722225" y="1595450"/>
              <a:ext cx="119275" cy="5650"/>
            </a:xfrm>
            <a:custGeom>
              <a:avLst/>
              <a:gdLst/>
              <a:ahLst/>
              <a:cxnLst/>
              <a:rect l="l" t="t" r="r" b="b"/>
              <a:pathLst>
                <a:path w="4771" h="226" extrusionOk="0">
                  <a:moveTo>
                    <a:pt x="1802" y="0"/>
                  </a:moveTo>
                  <a:cubicBezTo>
                    <a:pt x="1202" y="0"/>
                    <a:pt x="601" y="38"/>
                    <a:pt x="1" y="113"/>
                  </a:cubicBezTo>
                  <a:cubicBezTo>
                    <a:pt x="601" y="188"/>
                    <a:pt x="1202" y="225"/>
                    <a:pt x="1802" y="225"/>
                  </a:cubicBezTo>
                  <a:cubicBezTo>
                    <a:pt x="2002" y="225"/>
                    <a:pt x="2202" y="221"/>
                    <a:pt x="2403" y="213"/>
                  </a:cubicBezTo>
                  <a:cubicBezTo>
                    <a:pt x="2603" y="221"/>
                    <a:pt x="2803" y="225"/>
                    <a:pt x="3002" y="225"/>
                  </a:cubicBezTo>
                  <a:cubicBezTo>
                    <a:pt x="3601" y="225"/>
                    <a:pt x="4196" y="188"/>
                    <a:pt x="4771" y="113"/>
                  </a:cubicBezTo>
                  <a:cubicBezTo>
                    <a:pt x="4196" y="38"/>
                    <a:pt x="3601" y="0"/>
                    <a:pt x="3002" y="0"/>
                  </a:cubicBezTo>
                  <a:cubicBezTo>
                    <a:pt x="2803" y="0"/>
                    <a:pt x="2603" y="4"/>
                    <a:pt x="2403" y="13"/>
                  </a:cubicBezTo>
                  <a:cubicBezTo>
                    <a:pt x="2202" y="4"/>
                    <a:pt x="2002" y="0"/>
                    <a:pt x="18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3264;p76">
              <a:extLst>
                <a:ext uri="{FF2B5EF4-FFF2-40B4-BE49-F238E27FC236}">
                  <a16:creationId xmlns:a16="http://schemas.microsoft.com/office/drawing/2014/main" id="{B119E634-F87E-8023-062D-ADA3F553B14C}"/>
                </a:ext>
              </a:extLst>
            </p:cNvPr>
            <p:cNvSpPr/>
            <p:nvPr/>
          </p:nvSpPr>
          <p:spPr>
            <a:xfrm>
              <a:off x="1901525" y="1435625"/>
              <a:ext cx="7525" cy="120950"/>
            </a:xfrm>
            <a:custGeom>
              <a:avLst/>
              <a:gdLst/>
              <a:ahLst/>
              <a:cxnLst/>
              <a:rect l="l" t="t" r="r" b="b"/>
              <a:pathLst>
                <a:path w="301" h="4838" extrusionOk="0">
                  <a:moveTo>
                    <a:pt x="134" y="1"/>
                  </a:moveTo>
                  <a:cubicBezTo>
                    <a:pt x="34" y="802"/>
                    <a:pt x="1" y="1602"/>
                    <a:pt x="34" y="2436"/>
                  </a:cubicBezTo>
                  <a:cubicBezTo>
                    <a:pt x="1" y="3237"/>
                    <a:pt x="34" y="4037"/>
                    <a:pt x="134" y="4838"/>
                  </a:cubicBezTo>
                  <a:cubicBezTo>
                    <a:pt x="268" y="4037"/>
                    <a:pt x="301" y="3237"/>
                    <a:pt x="268" y="2436"/>
                  </a:cubicBezTo>
                  <a:cubicBezTo>
                    <a:pt x="301" y="1602"/>
                    <a:pt x="268" y="802"/>
                    <a:pt x="1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3265;p76">
              <a:extLst>
                <a:ext uri="{FF2B5EF4-FFF2-40B4-BE49-F238E27FC236}">
                  <a16:creationId xmlns:a16="http://schemas.microsoft.com/office/drawing/2014/main" id="{62CC3845-7873-0976-CCF2-A74044F21956}"/>
                </a:ext>
              </a:extLst>
            </p:cNvPr>
            <p:cNvSpPr/>
            <p:nvPr/>
          </p:nvSpPr>
          <p:spPr>
            <a:xfrm>
              <a:off x="1973250" y="1591275"/>
              <a:ext cx="119275" cy="6000"/>
            </a:xfrm>
            <a:custGeom>
              <a:avLst/>
              <a:gdLst/>
              <a:ahLst/>
              <a:cxnLst/>
              <a:rect l="l" t="t" r="r" b="b"/>
              <a:pathLst>
                <a:path w="4771" h="240" extrusionOk="0">
                  <a:moveTo>
                    <a:pt x="1769" y="0"/>
                  </a:moveTo>
                  <a:cubicBezTo>
                    <a:pt x="1170" y="0"/>
                    <a:pt x="576" y="38"/>
                    <a:pt x="0" y="113"/>
                  </a:cubicBezTo>
                  <a:cubicBezTo>
                    <a:pt x="553" y="185"/>
                    <a:pt x="1124" y="240"/>
                    <a:pt x="1699" y="240"/>
                  </a:cubicBezTo>
                  <a:cubicBezTo>
                    <a:pt x="1922" y="240"/>
                    <a:pt x="2145" y="232"/>
                    <a:pt x="2369" y="213"/>
                  </a:cubicBezTo>
                  <a:cubicBezTo>
                    <a:pt x="2592" y="232"/>
                    <a:pt x="2816" y="240"/>
                    <a:pt x="3039" y="240"/>
                  </a:cubicBezTo>
                  <a:cubicBezTo>
                    <a:pt x="3616" y="240"/>
                    <a:pt x="4193" y="185"/>
                    <a:pt x="4770" y="113"/>
                  </a:cubicBezTo>
                  <a:cubicBezTo>
                    <a:pt x="4170" y="38"/>
                    <a:pt x="3570" y="0"/>
                    <a:pt x="2969" y="0"/>
                  </a:cubicBezTo>
                  <a:cubicBezTo>
                    <a:pt x="2769" y="0"/>
                    <a:pt x="2569" y="4"/>
                    <a:pt x="2369" y="13"/>
                  </a:cubicBezTo>
                  <a:cubicBezTo>
                    <a:pt x="2169" y="4"/>
                    <a:pt x="1968" y="0"/>
                    <a:pt x="176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3266;p76">
              <a:extLst>
                <a:ext uri="{FF2B5EF4-FFF2-40B4-BE49-F238E27FC236}">
                  <a16:creationId xmlns:a16="http://schemas.microsoft.com/office/drawing/2014/main" id="{50476CFD-A403-CA15-0655-2B9F0F235D7E}"/>
                </a:ext>
              </a:extLst>
            </p:cNvPr>
            <p:cNvSpPr/>
            <p:nvPr/>
          </p:nvSpPr>
          <p:spPr>
            <a:xfrm>
              <a:off x="1905700" y="1635775"/>
              <a:ext cx="7525" cy="120950"/>
            </a:xfrm>
            <a:custGeom>
              <a:avLst/>
              <a:gdLst/>
              <a:ahLst/>
              <a:cxnLst/>
              <a:rect l="l" t="t" r="r" b="b"/>
              <a:pathLst>
                <a:path w="301" h="4838" extrusionOk="0">
                  <a:moveTo>
                    <a:pt x="167" y="1"/>
                  </a:moveTo>
                  <a:cubicBezTo>
                    <a:pt x="34" y="801"/>
                    <a:pt x="0" y="1602"/>
                    <a:pt x="34" y="2436"/>
                  </a:cubicBezTo>
                  <a:cubicBezTo>
                    <a:pt x="0" y="3236"/>
                    <a:pt x="34" y="4037"/>
                    <a:pt x="167" y="4837"/>
                  </a:cubicBezTo>
                  <a:cubicBezTo>
                    <a:pt x="267" y="4037"/>
                    <a:pt x="301" y="3236"/>
                    <a:pt x="267" y="2436"/>
                  </a:cubicBezTo>
                  <a:cubicBezTo>
                    <a:pt x="301" y="1602"/>
                    <a:pt x="267" y="801"/>
                    <a:pt x="1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3267;p76">
              <a:extLst>
                <a:ext uri="{FF2B5EF4-FFF2-40B4-BE49-F238E27FC236}">
                  <a16:creationId xmlns:a16="http://schemas.microsoft.com/office/drawing/2014/main" id="{4D93F7F4-9576-CB7A-9B76-E195F378B431}"/>
                </a:ext>
              </a:extLst>
            </p:cNvPr>
            <p:cNvSpPr/>
            <p:nvPr/>
          </p:nvSpPr>
          <p:spPr>
            <a:xfrm>
              <a:off x="1963250" y="1636625"/>
              <a:ext cx="43375" cy="50875"/>
            </a:xfrm>
            <a:custGeom>
              <a:avLst/>
              <a:gdLst/>
              <a:ahLst/>
              <a:cxnLst/>
              <a:rect l="l" t="t" r="r" b="b"/>
              <a:pathLst>
                <a:path w="1735" h="2035" extrusionOk="0">
                  <a:moveTo>
                    <a:pt x="0" y="0"/>
                  </a:moveTo>
                  <a:lnTo>
                    <a:pt x="0" y="0"/>
                  </a:lnTo>
                  <a:cubicBezTo>
                    <a:pt x="200" y="400"/>
                    <a:pt x="467" y="767"/>
                    <a:pt x="767" y="1067"/>
                  </a:cubicBezTo>
                  <a:cubicBezTo>
                    <a:pt x="1034" y="1434"/>
                    <a:pt x="1334" y="1768"/>
                    <a:pt x="1735" y="2035"/>
                  </a:cubicBezTo>
                  <a:cubicBezTo>
                    <a:pt x="1501" y="1601"/>
                    <a:pt x="1234" y="1268"/>
                    <a:pt x="934" y="934"/>
                  </a:cubicBezTo>
                  <a:cubicBezTo>
                    <a:pt x="667" y="567"/>
                    <a:pt x="367" y="234"/>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3268;p76">
              <a:extLst>
                <a:ext uri="{FF2B5EF4-FFF2-40B4-BE49-F238E27FC236}">
                  <a16:creationId xmlns:a16="http://schemas.microsoft.com/office/drawing/2014/main" id="{7630203C-AE2C-B7D5-37C7-C728B37DA9A4}"/>
                </a:ext>
              </a:extLst>
            </p:cNvPr>
            <p:cNvSpPr/>
            <p:nvPr/>
          </p:nvSpPr>
          <p:spPr>
            <a:xfrm>
              <a:off x="1956575" y="1502350"/>
              <a:ext cx="44225" cy="45050"/>
            </a:xfrm>
            <a:custGeom>
              <a:avLst/>
              <a:gdLst/>
              <a:ahLst/>
              <a:cxnLst/>
              <a:rect l="l" t="t" r="r" b="b"/>
              <a:pathLst>
                <a:path w="1769" h="1802" extrusionOk="0">
                  <a:moveTo>
                    <a:pt x="1768" y="1"/>
                  </a:moveTo>
                  <a:lnTo>
                    <a:pt x="1768" y="1"/>
                  </a:lnTo>
                  <a:cubicBezTo>
                    <a:pt x="1401" y="234"/>
                    <a:pt x="1068" y="501"/>
                    <a:pt x="801" y="834"/>
                  </a:cubicBezTo>
                  <a:cubicBezTo>
                    <a:pt x="467" y="1135"/>
                    <a:pt x="200" y="1435"/>
                    <a:pt x="0" y="1802"/>
                  </a:cubicBezTo>
                  <a:cubicBezTo>
                    <a:pt x="367" y="1602"/>
                    <a:pt x="701" y="1301"/>
                    <a:pt x="968" y="968"/>
                  </a:cubicBezTo>
                  <a:cubicBezTo>
                    <a:pt x="1268" y="701"/>
                    <a:pt x="1535" y="367"/>
                    <a:pt x="17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3269;p76">
              <a:extLst>
                <a:ext uri="{FF2B5EF4-FFF2-40B4-BE49-F238E27FC236}">
                  <a16:creationId xmlns:a16="http://schemas.microsoft.com/office/drawing/2014/main" id="{67298609-F0E6-A3D3-FD8B-3E23353CC0E1}"/>
                </a:ext>
              </a:extLst>
            </p:cNvPr>
            <p:cNvSpPr/>
            <p:nvPr/>
          </p:nvSpPr>
          <p:spPr>
            <a:xfrm>
              <a:off x="1820650" y="1514850"/>
              <a:ext cx="44200" cy="35050"/>
            </a:xfrm>
            <a:custGeom>
              <a:avLst/>
              <a:gdLst/>
              <a:ahLst/>
              <a:cxnLst/>
              <a:rect l="l" t="t" r="r" b="b"/>
              <a:pathLst>
                <a:path w="1768" h="1402" extrusionOk="0">
                  <a:moveTo>
                    <a:pt x="33" y="1"/>
                  </a:moveTo>
                  <a:lnTo>
                    <a:pt x="33" y="1"/>
                  </a:lnTo>
                  <a:cubicBezTo>
                    <a:pt x="0" y="34"/>
                    <a:pt x="334" y="401"/>
                    <a:pt x="801" y="768"/>
                  </a:cubicBezTo>
                  <a:cubicBezTo>
                    <a:pt x="1067" y="1035"/>
                    <a:pt x="1368" y="1235"/>
                    <a:pt x="1701" y="1402"/>
                  </a:cubicBezTo>
                  <a:cubicBezTo>
                    <a:pt x="1768" y="1335"/>
                    <a:pt x="1401" y="1002"/>
                    <a:pt x="934" y="601"/>
                  </a:cubicBezTo>
                  <a:cubicBezTo>
                    <a:pt x="667" y="334"/>
                    <a:pt x="367" y="134"/>
                    <a:pt x="3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3270;p76">
              <a:extLst>
                <a:ext uri="{FF2B5EF4-FFF2-40B4-BE49-F238E27FC236}">
                  <a16:creationId xmlns:a16="http://schemas.microsoft.com/office/drawing/2014/main" id="{F6778DCD-4968-D8B3-CBA9-B390D6C85D5A}"/>
                </a:ext>
              </a:extLst>
            </p:cNvPr>
            <p:cNvSpPr/>
            <p:nvPr/>
          </p:nvSpPr>
          <p:spPr>
            <a:xfrm>
              <a:off x="1818125" y="1630775"/>
              <a:ext cx="40075" cy="44275"/>
            </a:xfrm>
            <a:custGeom>
              <a:avLst/>
              <a:gdLst/>
              <a:ahLst/>
              <a:cxnLst/>
              <a:rect l="l" t="t" r="r" b="b"/>
              <a:pathLst>
                <a:path w="1603" h="1771" extrusionOk="0">
                  <a:moveTo>
                    <a:pt x="1602" y="1"/>
                  </a:moveTo>
                  <a:lnTo>
                    <a:pt x="1602" y="1"/>
                  </a:lnTo>
                  <a:cubicBezTo>
                    <a:pt x="1269" y="234"/>
                    <a:pt x="968" y="501"/>
                    <a:pt x="735" y="834"/>
                  </a:cubicBezTo>
                  <a:cubicBezTo>
                    <a:pt x="435" y="1101"/>
                    <a:pt x="168" y="1402"/>
                    <a:pt x="1" y="1768"/>
                  </a:cubicBezTo>
                  <a:cubicBezTo>
                    <a:pt x="2" y="1770"/>
                    <a:pt x="4" y="1771"/>
                    <a:pt x="7" y="1771"/>
                  </a:cubicBezTo>
                  <a:cubicBezTo>
                    <a:pt x="68" y="1771"/>
                    <a:pt x="453" y="1415"/>
                    <a:pt x="868" y="968"/>
                  </a:cubicBezTo>
                  <a:cubicBezTo>
                    <a:pt x="1168" y="701"/>
                    <a:pt x="1402" y="367"/>
                    <a:pt x="160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1" name="TextBox 250">
            <a:extLst>
              <a:ext uri="{FF2B5EF4-FFF2-40B4-BE49-F238E27FC236}">
                <a16:creationId xmlns:a16="http://schemas.microsoft.com/office/drawing/2014/main" id="{D5950A1B-2137-5256-16A6-4A250861625A}"/>
              </a:ext>
            </a:extLst>
          </p:cNvPr>
          <p:cNvSpPr txBox="1"/>
          <p:nvPr/>
        </p:nvSpPr>
        <p:spPr>
          <a:xfrm>
            <a:off x="549961" y="468386"/>
            <a:ext cx="4667114" cy="1077218"/>
          </a:xfrm>
          <a:prstGeom prst="rect">
            <a:avLst/>
          </a:prstGeom>
          <a:noFill/>
        </p:spPr>
        <p:txBody>
          <a:bodyPr wrap="square">
            <a:spAutoFit/>
          </a:bodyPr>
          <a:lstStyle/>
          <a:p>
            <a:r>
              <a:rPr kumimoji="0" lang="en-US" sz="3200" b="0" i="0" u="none" strike="noStrike" kern="0" cap="none" spc="0" normalizeH="0" baseline="0" noProof="0" dirty="0">
                <a:ln>
                  <a:noFill/>
                </a:ln>
                <a:solidFill>
                  <a:srgbClr val="305DBF"/>
                </a:solidFill>
                <a:effectLst/>
                <a:uLnTx/>
                <a:uFillTx/>
                <a:latin typeface="Fredoka One"/>
                <a:sym typeface="Fredoka One"/>
              </a:rPr>
              <a:t>Vendor Productivity Management</a:t>
            </a:r>
            <a:endParaRPr lang="en-IN" dirty="0"/>
          </a:p>
        </p:txBody>
      </p:sp>
      <p:sp>
        <p:nvSpPr>
          <p:cNvPr id="253" name="TextBox 252">
            <a:extLst>
              <a:ext uri="{FF2B5EF4-FFF2-40B4-BE49-F238E27FC236}">
                <a16:creationId xmlns:a16="http://schemas.microsoft.com/office/drawing/2014/main" id="{078937DC-6FDF-E8C0-F55E-6CAFD8396708}"/>
              </a:ext>
            </a:extLst>
          </p:cNvPr>
          <p:cNvSpPr txBox="1"/>
          <p:nvPr/>
        </p:nvSpPr>
        <p:spPr>
          <a:xfrm>
            <a:off x="549961" y="1897715"/>
            <a:ext cx="3522257" cy="229293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Vendor Productivity Management Tool is a web-based utility designed to track and manage productivity for vendors working on specific projects.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sz="1300" dirty="0">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tool allows vendors to log in using their Active Directory (AD) credentials and mark their daily actions and deliverables. The tool provides various features, including marking productivity, approving productivity, generating reports, and managing user accounts.</a:t>
            </a:r>
          </a:p>
        </p:txBody>
      </p:sp>
    </p:spTree>
    <p:extLst>
      <p:ext uri="{BB962C8B-B14F-4D97-AF65-F5344CB8AC3E}">
        <p14:creationId xmlns:p14="http://schemas.microsoft.com/office/powerpoint/2010/main" val="362820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E09C6-1604-6168-B6B0-5C4CBA4BAA4A}"/>
              </a:ext>
            </a:extLst>
          </p:cNvPr>
          <p:cNvSpPr>
            <a:spLocks noGrp="1"/>
          </p:cNvSpPr>
          <p:nvPr>
            <p:ph type="title"/>
          </p:nvPr>
        </p:nvSpPr>
        <p:spPr>
          <a:xfrm>
            <a:off x="623400" y="133482"/>
            <a:ext cx="8520600" cy="572700"/>
          </a:xfrm>
        </p:spPr>
        <p:txBody>
          <a:bodyPr/>
          <a:lstStyle/>
          <a:p>
            <a:r>
              <a:rPr lang="en-US" sz="3200" dirty="0"/>
              <a:t>Vendor Productivity Management </a:t>
            </a:r>
            <a:endParaRPr lang="en-IN" sz="3200" dirty="0"/>
          </a:p>
        </p:txBody>
      </p:sp>
      <p:pic>
        <p:nvPicPr>
          <p:cNvPr id="5" name="Picture 4">
            <a:extLst>
              <a:ext uri="{FF2B5EF4-FFF2-40B4-BE49-F238E27FC236}">
                <a16:creationId xmlns:a16="http://schemas.microsoft.com/office/drawing/2014/main" id="{12476895-B431-E780-7C55-01727CD15A5F}"/>
              </a:ext>
            </a:extLst>
          </p:cNvPr>
          <p:cNvPicPr>
            <a:picLocks noChangeAspect="1"/>
          </p:cNvPicPr>
          <p:nvPr/>
        </p:nvPicPr>
        <p:blipFill>
          <a:blip r:embed="rId2"/>
          <a:stretch>
            <a:fillRect/>
          </a:stretch>
        </p:blipFill>
        <p:spPr>
          <a:xfrm>
            <a:off x="1911495" y="929223"/>
            <a:ext cx="5321010" cy="3887468"/>
          </a:xfrm>
          <a:prstGeom prst="rect">
            <a:avLst/>
          </a:prstGeom>
        </p:spPr>
      </p:pic>
    </p:spTree>
    <p:extLst>
      <p:ext uri="{BB962C8B-B14F-4D97-AF65-F5344CB8AC3E}">
        <p14:creationId xmlns:p14="http://schemas.microsoft.com/office/powerpoint/2010/main" val="3602380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5C8D-32CA-8C24-C1DA-98522E6DF2C3}"/>
              </a:ext>
            </a:extLst>
          </p:cNvPr>
          <p:cNvSpPr>
            <a:spLocks noGrp="1"/>
          </p:cNvSpPr>
          <p:nvPr>
            <p:ph type="title"/>
          </p:nvPr>
        </p:nvSpPr>
        <p:spPr>
          <a:xfrm>
            <a:off x="311700" y="112723"/>
            <a:ext cx="8520600" cy="682731"/>
          </a:xfrm>
        </p:spPr>
        <p:txBody>
          <a:bodyPr/>
          <a:lstStyle/>
          <a:p>
            <a:r>
              <a:rPr lang="en-US" sz="3200" dirty="0"/>
              <a:t>Design Overview</a:t>
            </a:r>
            <a:endParaRPr lang="en-IN" sz="3200" dirty="0"/>
          </a:p>
        </p:txBody>
      </p:sp>
      <p:pic>
        <p:nvPicPr>
          <p:cNvPr id="11" name="Picture 10">
            <a:extLst>
              <a:ext uri="{FF2B5EF4-FFF2-40B4-BE49-F238E27FC236}">
                <a16:creationId xmlns:a16="http://schemas.microsoft.com/office/drawing/2014/main" id="{4EFA21C0-60AE-35BF-A528-B8BACD1071E4}"/>
              </a:ext>
            </a:extLst>
          </p:cNvPr>
          <p:cNvPicPr>
            <a:picLocks noChangeAspect="1"/>
          </p:cNvPicPr>
          <p:nvPr/>
        </p:nvPicPr>
        <p:blipFill>
          <a:blip r:embed="rId2"/>
          <a:stretch>
            <a:fillRect/>
          </a:stretch>
        </p:blipFill>
        <p:spPr>
          <a:xfrm>
            <a:off x="415778" y="876749"/>
            <a:ext cx="7962505" cy="4039543"/>
          </a:xfrm>
          <a:prstGeom prst="rect">
            <a:avLst/>
          </a:prstGeom>
        </p:spPr>
      </p:pic>
    </p:spTree>
    <p:extLst>
      <p:ext uri="{BB962C8B-B14F-4D97-AF65-F5344CB8AC3E}">
        <p14:creationId xmlns:p14="http://schemas.microsoft.com/office/powerpoint/2010/main" val="2237993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75BFD-A56B-B639-51A4-80883A42D244}"/>
              </a:ext>
            </a:extLst>
          </p:cNvPr>
          <p:cNvSpPr>
            <a:spLocks noGrp="1"/>
          </p:cNvSpPr>
          <p:nvPr>
            <p:ph type="title"/>
          </p:nvPr>
        </p:nvSpPr>
        <p:spPr>
          <a:xfrm>
            <a:off x="685800" y="261019"/>
            <a:ext cx="7772400" cy="694106"/>
          </a:xfrm>
        </p:spPr>
        <p:txBody>
          <a:bodyPr/>
          <a:lstStyle/>
          <a:p>
            <a:r>
              <a:rPr lang="en-US" sz="3200" dirty="0"/>
              <a:t>More Functionalities</a:t>
            </a:r>
            <a:endParaRPr lang="en-IN" sz="3200" dirty="0"/>
          </a:p>
        </p:txBody>
      </p:sp>
      <p:pic>
        <p:nvPicPr>
          <p:cNvPr id="13" name="Picture 12">
            <a:extLst>
              <a:ext uri="{FF2B5EF4-FFF2-40B4-BE49-F238E27FC236}">
                <a16:creationId xmlns:a16="http://schemas.microsoft.com/office/drawing/2014/main" id="{E4D15030-C68A-E7F4-B1BA-1F2EECDF7E81}"/>
              </a:ext>
            </a:extLst>
          </p:cNvPr>
          <p:cNvPicPr>
            <a:picLocks noChangeAspect="1"/>
          </p:cNvPicPr>
          <p:nvPr/>
        </p:nvPicPr>
        <p:blipFill>
          <a:blip r:embed="rId2"/>
          <a:stretch>
            <a:fillRect/>
          </a:stretch>
        </p:blipFill>
        <p:spPr>
          <a:xfrm>
            <a:off x="3488842" y="2069266"/>
            <a:ext cx="755958" cy="694106"/>
          </a:xfrm>
          <a:prstGeom prst="rect">
            <a:avLst/>
          </a:prstGeom>
        </p:spPr>
      </p:pic>
      <p:pic>
        <p:nvPicPr>
          <p:cNvPr id="19" name="Picture 18">
            <a:extLst>
              <a:ext uri="{FF2B5EF4-FFF2-40B4-BE49-F238E27FC236}">
                <a16:creationId xmlns:a16="http://schemas.microsoft.com/office/drawing/2014/main" id="{6D67EE01-7634-9F9E-D4AA-A61799326D12}"/>
              </a:ext>
            </a:extLst>
          </p:cNvPr>
          <p:cNvPicPr>
            <a:picLocks noChangeAspect="1"/>
          </p:cNvPicPr>
          <p:nvPr/>
        </p:nvPicPr>
        <p:blipFill>
          <a:blip r:embed="rId3"/>
          <a:stretch>
            <a:fillRect/>
          </a:stretch>
        </p:blipFill>
        <p:spPr>
          <a:xfrm>
            <a:off x="7288823" y="2211041"/>
            <a:ext cx="465507" cy="450638"/>
          </a:xfrm>
          <a:prstGeom prst="rect">
            <a:avLst/>
          </a:prstGeom>
        </p:spPr>
      </p:pic>
      <p:pic>
        <p:nvPicPr>
          <p:cNvPr id="6" name="Picture 5">
            <a:extLst>
              <a:ext uri="{FF2B5EF4-FFF2-40B4-BE49-F238E27FC236}">
                <a16:creationId xmlns:a16="http://schemas.microsoft.com/office/drawing/2014/main" id="{F5320174-59D7-BB92-67B3-C0F46EA37776}"/>
              </a:ext>
            </a:extLst>
          </p:cNvPr>
          <p:cNvPicPr>
            <a:picLocks noChangeAspect="1"/>
          </p:cNvPicPr>
          <p:nvPr/>
        </p:nvPicPr>
        <p:blipFill>
          <a:blip r:embed="rId4"/>
          <a:stretch>
            <a:fillRect/>
          </a:stretch>
        </p:blipFill>
        <p:spPr>
          <a:xfrm>
            <a:off x="7234499" y="2841214"/>
            <a:ext cx="574158" cy="322368"/>
          </a:xfrm>
          <a:prstGeom prst="rect">
            <a:avLst/>
          </a:prstGeom>
        </p:spPr>
      </p:pic>
      <p:sp>
        <p:nvSpPr>
          <p:cNvPr id="4" name="Google Shape;1064;p49">
            <a:extLst>
              <a:ext uri="{FF2B5EF4-FFF2-40B4-BE49-F238E27FC236}">
                <a16:creationId xmlns:a16="http://schemas.microsoft.com/office/drawing/2014/main" id="{D2C46410-7755-5F8C-F397-68F58BFDDB62}"/>
              </a:ext>
            </a:extLst>
          </p:cNvPr>
          <p:cNvSpPr txBox="1">
            <a:spLocks/>
          </p:cNvSpPr>
          <p:nvPr/>
        </p:nvSpPr>
        <p:spPr>
          <a:xfrm>
            <a:off x="1054410" y="1614306"/>
            <a:ext cx="2212785" cy="2253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2800"/>
              <a:buFont typeface="Raleway"/>
              <a:buChar char="●"/>
              <a:defRPr sz="1200" b="0" i="0" u="none" strike="noStrike" cap="none">
                <a:solidFill>
                  <a:schemeClr val="dk1"/>
                </a:solidFill>
                <a:latin typeface="Raleway"/>
                <a:ea typeface="Raleway"/>
                <a:cs typeface="Raleway"/>
                <a:sym typeface="Raleway"/>
              </a:defRPr>
            </a:lvl1pPr>
            <a:lvl2pPr marL="914400" marR="0" lvl="1"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9pPr>
          </a:lstStyle>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Email Services</a:t>
            </a: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Reset Password </a:t>
            </a: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Forgot Password</a:t>
            </a: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Chatbot</a:t>
            </a:r>
          </a:p>
          <a:p>
            <a:pPr marL="342900">
              <a:buClr>
                <a:schemeClr val="dk1"/>
              </a:buClr>
              <a:buSzPts val="1100"/>
              <a:buFont typeface="Courier New" panose="02070309020205020404" pitchFamily="49" charset="0"/>
              <a:buChar char="o"/>
            </a:pP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556A421F-B048-7511-72D6-C9FEAF3B28FC}"/>
              </a:ext>
            </a:extLst>
          </p:cNvPr>
          <p:cNvPicPr>
            <a:picLocks noChangeAspect="1"/>
          </p:cNvPicPr>
          <p:nvPr/>
        </p:nvPicPr>
        <p:blipFill>
          <a:blip r:embed="rId5"/>
          <a:stretch>
            <a:fillRect/>
          </a:stretch>
        </p:blipFill>
        <p:spPr>
          <a:xfrm>
            <a:off x="3661887" y="1644042"/>
            <a:ext cx="415532" cy="367560"/>
          </a:xfrm>
          <a:prstGeom prst="rect">
            <a:avLst/>
          </a:prstGeom>
        </p:spPr>
      </p:pic>
      <p:sp>
        <p:nvSpPr>
          <p:cNvPr id="10" name="Google Shape;1064;p49">
            <a:extLst>
              <a:ext uri="{FF2B5EF4-FFF2-40B4-BE49-F238E27FC236}">
                <a16:creationId xmlns:a16="http://schemas.microsoft.com/office/drawing/2014/main" id="{6386054A-A07F-9C42-BCFA-0D1D5F090B99}"/>
              </a:ext>
            </a:extLst>
          </p:cNvPr>
          <p:cNvSpPr txBox="1">
            <a:spLocks/>
          </p:cNvSpPr>
          <p:nvPr/>
        </p:nvSpPr>
        <p:spPr>
          <a:xfrm>
            <a:off x="4951240" y="1614305"/>
            <a:ext cx="2212785" cy="23109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2800"/>
              <a:buFont typeface="Raleway"/>
              <a:buChar char="●"/>
              <a:defRPr sz="1200" b="0" i="0" u="none" strike="noStrike" cap="none">
                <a:solidFill>
                  <a:schemeClr val="dk1"/>
                </a:solidFill>
                <a:latin typeface="Raleway"/>
                <a:ea typeface="Raleway"/>
                <a:cs typeface="Raleway"/>
                <a:sym typeface="Raleway"/>
              </a:defRPr>
            </a:lvl1pPr>
            <a:lvl2pPr marL="914400" marR="0" lvl="1"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9pPr>
          </a:lstStyle>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Eureka Server</a:t>
            </a: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API Gateway</a:t>
            </a: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ELK </a:t>
            </a: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PDF Generation              </a:t>
            </a:r>
            <a:r>
              <a:rPr lang="en-US" sz="1800" dirty="0">
                <a:latin typeface="Calibri" panose="020F0502020204030204" pitchFamily="34" charset="0"/>
                <a:ea typeface="Calibri" panose="020F0502020204030204" pitchFamily="34" charset="0"/>
                <a:cs typeface="Calibri" panose="020F0502020204030204" pitchFamily="34" charset="0"/>
              </a:rPr>
              <a:t> </a:t>
            </a:r>
          </a:p>
          <a:p>
            <a:pPr marL="285750" indent="-285750">
              <a:buFont typeface="Courier New" panose="02070309020205020404" pitchFamily="49" charset="0"/>
              <a:buChar char="o"/>
            </a:pP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546B5801-EB4C-154D-2EDA-E830DDF2B269}"/>
              </a:ext>
            </a:extLst>
          </p:cNvPr>
          <p:cNvPicPr>
            <a:picLocks noChangeAspect="1"/>
          </p:cNvPicPr>
          <p:nvPr/>
        </p:nvPicPr>
        <p:blipFill>
          <a:blip r:embed="rId6"/>
          <a:stretch>
            <a:fillRect/>
          </a:stretch>
        </p:blipFill>
        <p:spPr>
          <a:xfrm>
            <a:off x="3561646" y="3200752"/>
            <a:ext cx="605070" cy="565858"/>
          </a:xfrm>
          <a:prstGeom prst="rect">
            <a:avLst/>
          </a:prstGeom>
        </p:spPr>
      </p:pic>
      <p:pic>
        <p:nvPicPr>
          <p:cNvPr id="12" name="Picture 11">
            <a:extLst>
              <a:ext uri="{FF2B5EF4-FFF2-40B4-BE49-F238E27FC236}">
                <a16:creationId xmlns:a16="http://schemas.microsoft.com/office/drawing/2014/main" id="{F803D5EC-00BF-5766-468B-6B8010991072}"/>
              </a:ext>
            </a:extLst>
          </p:cNvPr>
          <p:cNvPicPr>
            <a:picLocks noChangeAspect="1"/>
          </p:cNvPicPr>
          <p:nvPr/>
        </p:nvPicPr>
        <p:blipFill>
          <a:blip r:embed="rId7"/>
          <a:stretch>
            <a:fillRect/>
          </a:stretch>
        </p:blipFill>
        <p:spPr>
          <a:xfrm>
            <a:off x="3669321" y="2757505"/>
            <a:ext cx="389721" cy="389721"/>
          </a:xfrm>
          <a:prstGeom prst="rect">
            <a:avLst/>
          </a:prstGeom>
        </p:spPr>
      </p:pic>
      <p:pic>
        <p:nvPicPr>
          <p:cNvPr id="18" name="Picture 17">
            <a:extLst>
              <a:ext uri="{FF2B5EF4-FFF2-40B4-BE49-F238E27FC236}">
                <a16:creationId xmlns:a16="http://schemas.microsoft.com/office/drawing/2014/main" id="{76481252-4345-EEA5-3B1B-B98A736D6B57}"/>
              </a:ext>
            </a:extLst>
          </p:cNvPr>
          <p:cNvPicPr>
            <a:picLocks noChangeAspect="1"/>
          </p:cNvPicPr>
          <p:nvPr/>
        </p:nvPicPr>
        <p:blipFill>
          <a:blip r:embed="rId8"/>
          <a:stretch>
            <a:fillRect/>
          </a:stretch>
        </p:blipFill>
        <p:spPr>
          <a:xfrm>
            <a:off x="7381492" y="3334043"/>
            <a:ext cx="280172" cy="344077"/>
          </a:xfrm>
          <a:prstGeom prst="rect">
            <a:avLst/>
          </a:prstGeom>
        </p:spPr>
      </p:pic>
      <p:pic>
        <p:nvPicPr>
          <p:cNvPr id="7" name="Graphic 6">
            <a:extLst>
              <a:ext uri="{FF2B5EF4-FFF2-40B4-BE49-F238E27FC236}">
                <a16:creationId xmlns:a16="http://schemas.microsoft.com/office/drawing/2014/main" id="{5CDD7A91-CF89-7A10-5704-8692563EFD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77298" y="1703808"/>
            <a:ext cx="488559" cy="322368"/>
          </a:xfrm>
          <a:prstGeom prst="rect">
            <a:avLst/>
          </a:prstGeom>
        </p:spPr>
      </p:pic>
    </p:spTree>
    <p:extLst>
      <p:ext uri="{BB962C8B-B14F-4D97-AF65-F5344CB8AC3E}">
        <p14:creationId xmlns:p14="http://schemas.microsoft.com/office/powerpoint/2010/main" val="2331766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6"/>
          <p:cNvSpPr/>
          <p:nvPr/>
        </p:nvSpPr>
        <p:spPr>
          <a:xfrm>
            <a:off x="4237500" y="124277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 name="Google Shape;889;p46"/>
          <p:cNvSpPr/>
          <p:nvPr/>
        </p:nvSpPr>
        <p:spPr>
          <a:xfrm>
            <a:off x="6942600" y="124277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 name="Google Shape;890;p46"/>
          <p:cNvSpPr/>
          <p:nvPr/>
        </p:nvSpPr>
        <p:spPr>
          <a:xfrm>
            <a:off x="6942600" y="308442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 name="Google Shape;891;p46"/>
          <p:cNvSpPr/>
          <p:nvPr/>
        </p:nvSpPr>
        <p:spPr>
          <a:xfrm>
            <a:off x="4237500" y="308442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 name="Google Shape;892;p46"/>
          <p:cNvSpPr/>
          <p:nvPr/>
        </p:nvSpPr>
        <p:spPr>
          <a:xfrm>
            <a:off x="1532400" y="308442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 name="Google Shape;893;p46"/>
          <p:cNvSpPr/>
          <p:nvPr/>
        </p:nvSpPr>
        <p:spPr>
          <a:xfrm>
            <a:off x="1532350" y="124277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 name="Google Shape;894;p46"/>
          <p:cNvSpPr txBox="1">
            <a:spLocks noGrp="1"/>
          </p:cNvSpPr>
          <p:nvPr>
            <p:ph type="title"/>
          </p:nvPr>
        </p:nvSpPr>
        <p:spPr>
          <a:xfrm>
            <a:off x="311700" y="3307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Table Of Contents</a:t>
            </a:r>
            <a:endParaRPr sz="3200" dirty="0"/>
          </a:p>
        </p:txBody>
      </p:sp>
      <p:sp>
        <p:nvSpPr>
          <p:cNvPr id="896" name="Google Shape;896;p46"/>
          <p:cNvSpPr txBox="1">
            <a:spLocks noGrp="1"/>
          </p:cNvSpPr>
          <p:nvPr>
            <p:ph type="subTitle" idx="2"/>
          </p:nvPr>
        </p:nvSpPr>
        <p:spPr>
          <a:xfrm>
            <a:off x="656250" y="1898831"/>
            <a:ext cx="2421300" cy="4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898" name="Google Shape;898;p46"/>
          <p:cNvSpPr txBox="1">
            <a:spLocks noGrp="1"/>
          </p:cNvSpPr>
          <p:nvPr>
            <p:ph type="subTitle" idx="4"/>
          </p:nvPr>
        </p:nvSpPr>
        <p:spPr>
          <a:xfrm>
            <a:off x="3361350" y="1898830"/>
            <a:ext cx="2421300" cy="4481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Module</a:t>
            </a:r>
            <a:endParaRPr dirty="0"/>
          </a:p>
        </p:txBody>
      </p:sp>
      <p:sp>
        <p:nvSpPr>
          <p:cNvPr id="900" name="Google Shape;900;p46"/>
          <p:cNvSpPr txBox="1">
            <a:spLocks noGrp="1"/>
          </p:cNvSpPr>
          <p:nvPr>
            <p:ph type="subTitle" idx="6"/>
          </p:nvPr>
        </p:nvSpPr>
        <p:spPr>
          <a:xfrm>
            <a:off x="3405027" y="3786598"/>
            <a:ext cx="2421300" cy="730058"/>
          </a:xfrm>
          <a:prstGeom prst="rect">
            <a:avLst/>
          </a:prstGeom>
        </p:spPr>
        <p:txBody>
          <a:bodyPr spcFirstLastPara="1" wrap="square" lIns="91425" tIns="91425" rIns="91425" bIns="91425" anchor="t" anchorCtr="0">
            <a:noAutofit/>
          </a:bodyPr>
          <a:lstStyle/>
          <a:p>
            <a:pPr marL="0" indent="0"/>
            <a:r>
              <a:rPr lang="en-IN" dirty="0"/>
              <a:t>Tools &amp; Technologies </a:t>
            </a:r>
          </a:p>
          <a:p>
            <a:pPr marL="0" indent="0"/>
            <a:endParaRPr lang="en-IN" dirty="0"/>
          </a:p>
          <a:p>
            <a:pPr marL="0" lvl="0" indent="0" algn="ctr" rtl="0">
              <a:spcBef>
                <a:spcPts val="0"/>
              </a:spcBef>
              <a:spcAft>
                <a:spcPts val="0"/>
              </a:spcAft>
              <a:buNone/>
            </a:pPr>
            <a:endParaRPr dirty="0"/>
          </a:p>
        </p:txBody>
      </p:sp>
      <p:sp>
        <p:nvSpPr>
          <p:cNvPr id="902" name="Google Shape;902;p46"/>
          <p:cNvSpPr txBox="1">
            <a:spLocks noGrp="1"/>
          </p:cNvSpPr>
          <p:nvPr>
            <p:ph type="subTitle" idx="8"/>
          </p:nvPr>
        </p:nvSpPr>
        <p:spPr>
          <a:xfrm>
            <a:off x="656250" y="3739660"/>
            <a:ext cx="2421300" cy="6689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More Functionalities</a:t>
            </a:r>
            <a:endParaRPr dirty="0"/>
          </a:p>
        </p:txBody>
      </p:sp>
      <p:sp>
        <p:nvSpPr>
          <p:cNvPr id="904" name="Google Shape;904;p46"/>
          <p:cNvSpPr txBox="1">
            <a:spLocks noGrp="1"/>
          </p:cNvSpPr>
          <p:nvPr>
            <p:ph type="subTitle" idx="13"/>
          </p:nvPr>
        </p:nvSpPr>
        <p:spPr>
          <a:xfrm>
            <a:off x="6126854" y="1925637"/>
            <a:ext cx="2421300" cy="4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Design Overview</a:t>
            </a:r>
            <a:endParaRPr dirty="0"/>
          </a:p>
        </p:txBody>
      </p:sp>
      <p:sp>
        <p:nvSpPr>
          <p:cNvPr id="906" name="Google Shape;906;p46"/>
          <p:cNvSpPr txBox="1">
            <a:spLocks noGrp="1"/>
          </p:cNvSpPr>
          <p:nvPr>
            <p:ph type="subTitle" idx="15"/>
          </p:nvPr>
        </p:nvSpPr>
        <p:spPr>
          <a:xfrm>
            <a:off x="6066450" y="3739661"/>
            <a:ext cx="2421300" cy="4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907" name="Google Shape;907;p46"/>
          <p:cNvSpPr txBox="1">
            <a:spLocks noGrp="1"/>
          </p:cNvSpPr>
          <p:nvPr>
            <p:ph type="title" idx="16"/>
          </p:nvPr>
        </p:nvSpPr>
        <p:spPr>
          <a:xfrm>
            <a:off x="1532300" y="1242775"/>
            <a:ext cx="669000" cy="66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908" name="Google Shape;908;p46"/>
          <p:cNvSpPr txBox="1">
            <a:spLocks noGrp="1"/>
          </p:cNvSpPr>
          <p:nvPr>
            <p:ph type="title" idx="17"/>
          </p:nvPr>
        </p:nvSpPr>
        <p:spPr>
          <a:xfrm>
            <a:off x="1532300" y="3084425"/>
            <a:ext cx="669000" cy="66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dirty="0"/>
          </a:p>
        </p:txBody>
      </p:sp>
      <p:sp>
        <p:nvSpPr>
          <p:cNvPr id="909" name="Google Shape;909;p46"/>
          <p:cNvSpPr txBox="1">
            <a:spLocks noGrp="1"/>
          </p:cNvSpPr>
          <p:nvPr>
            <p:ph type="title" idx="18"/>
          </p:nvPr>
        </p:nvSpPr>
        <p:spPr>
          <a:xfrm>
            <a:off x="4237450" y="1242825"/>
            <a:ext cx="669000" cy="66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dirty="0"/>
          </a:p>
        </p:txBody>
      </p:sp>
      <p:sp>
        <p:nvSpPr>
          <p:cNvPr id="910" name="Google Shape;910;p46"/>
          <p:cNvSpPr txBox="1">
            <a:spLocks noGrp="1"/>
          </p:cNvSpPr>
          <p:nvPr>
            <p:ph type="title" idx="19"/>
          </p:nvPr>
        </p:nvSpPr>
        <p:spPr>
          <a:xfrm>
            <a:off x="4237500" y="3084425"/>
            <a:ext cx="669000" cy="66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dirty="0"/>
          </a:p>
        </p:txBody>
      </p:sp>
      <p:sp>
        <p:nvSpPr>
          <p:cNvPr id="911" name="Google Shape;911;p46"/>
          <p:cNvSpPr txBox="1">
            <a:spLocks noGrp="1"/>
          </p:cNvSpPr>
          <p:nvPr>
            <p:ph type="title" idx="20"/>
          </p:nvPr>
        </p:nvSpPr>
        <p:spPr>
          <a:xfrm>
            <a:off x="6942450" y="1242825"/>
            <a:ext cx="669000" cy="66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dirty="0"/>
          </a:p>
        </p:txBody>
      </p:sp>
      <p:sp>
        <p:nvSpPr>
          <p:cNvPr id="912" name="Google Shape;912;p46"/>
          <p:cNvSpPr txBox="1">
            <a:spLocks noGrp="1"/>
          </p:cNvSpPr>
          <p:nvPr>
            <p:ph type="title" idx="21"/>
          </p:nvPr>
        </p:nvSpPr>
        <p:spPr>
          <a:xfrm>
            <a:off x="6942300" y="3084425"/>
            <a:ext cx="669300" cy="66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dirty="0"/>
          </a:p>
        </p:txBody>
      </p:sp>
      <p:sp>
        <p:nvSpPr>
          <p:cNvPr id="913" name="Google Shape;913;p46"/>
          <p:cNvSpPr/>
          <p:nvPr/>
        </p:nvSpPr>
        <p:spPr>
          <a:xfrm>
            <a:off x="2161375" y="1189250"/>
            <a:ext cx="94200" cy="94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 name="Google Shape;914;p46"/>
          <p:cNvSpPr/>
          <p:nvPr/>
        </p:nvSpPr>
        <p:spPr>
          <a:xfrm>
            <a:off x="6896500" y="3137175"/>
            <a:ext cx="94200" cy="94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 name="Google Shape;915;p46"/>
          <p:cNvSpPr/>
          <p:nvPr/>
        </p:nvSpPr>
        <p:spPr>
          <a:xfrm>
            <a:off x="7095800" y="2975375"/>
            <a:ext cx="36000" cy="3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 name="Google Shape;916;p46"/>
          <p:cNvSpPr/>
          <p:nvPr/>
        </p:nvSpPr>
        <p:spPr>
          <a:xfrm rot="2506023">
            <a:off x="4082293" y="3099138"/>
            <a:ext cx="170284" cy="170284"/>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1D372-BEDA-9B3E-668D-04DDEB290B22}"/>
              </a:ext>
            </a:extLst>
          </p:cNvPr>
          <p:cNvSpPr>
            <a:spLocks noGrp="1"/>
          </p:cNvSpPr>
          <p:nvPr>
            <p:ph type="title"/>
          </p:nvPr>
        </p:nvSpPr>
        <p:spPr>
          <a:xfrm>
            <a:off x="685800" y="244305"/>
            <a:ext cx="7772400" cy="572700"/>
          </a:xfrm>
        </p:spPr>
        <p:txBody>
          <a:bodyPr/>
          <a:lstStyle/>
          <a:p>
            <a:r>
              <a:rPr lang="en-IN" sz="3200" dirty="0"/>
              <a:t>Tools &amp; Technologies</a:t>
            </a:r>
          </a:p>
        </p:txBody>
      </p:sp>
      <p:pic>
        <p:nvPicPr>
          <p:cNvPr id="5" name="Picture 4">
            <a:extLst>
              <a:ext uri="{FF2B5EF4-FFF2-40B4-BE49-F238E27FC236}">
                <a16:creationId xmlns:a16="http://schemas.microsoft.com/office/drawing/2014/main" id="{3429CD89-5A1F-D801-9A90-D95E482BC6A1}"/>
              </a:ext>
            </a:extLst>
          </p:cNvPr>
          <p:cNvPicPr>
            <a:picLocks noChangeAspect="1"/>
          </p:cNvPicPr>
          <p:nvPr/>
        </p:nvPicPr>
        <p:blipFill>
          <a:blip r:embed="rId3"/>
          <a:stretch>
            <a:fillRect/>
          </a:stretch>
        </p:blipFill>
        <p:spPr>
          <a:xfrm>
            <a:off x="807230" y="1422922"/>
            <a:ext cx="908476" cy="908476"/>
          </a:xfrm>
          <a:prstGeom prst="rect">
            <a:avLst/>
          </a:prstGeom>
        </p:spPr>
      </p:pic>
      <p:pic>
        <p:nvPicPr>
          <p:cNvPr id="8" name="Graphic 7">
            <a:extLst>
              <a:ext uri="{FF2B5EF4-FFF2-40B4-BE49-F238E27FC236}">
                <a16:creationId xmlns:a16="http://schemas.microsoft.com/office/drawing/2014/main" id="{9854F1F9-8920-988C-69FC-64D2B3BE09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30874" y="1282796"/>
            <a:ext cx="1188727" cy="1188727"/>
          </a:xfrm>
          <a:prstGeom prst="rect">
            <a:avLst/>
          </a:prstGeom>
        </p:spPr>
      </p:pic>
      <p:pic>
        <p:nvPicPr>
          <p:cNvPr id="10" name="Picture 9">
            <a:extLst>
              <a:ext uri="{FF2B5EF4-FFF2-40B4-BE49-F238E27FC236}">
                <a16:creationId xmlns:a16="http://schemas.microsoft.com/office/drawing/2014/main" id="{562AF8A8-5C0E-B546-C671-93356508A4B0}"/>
              </a:ext>
            </a:extLst>
          </p:cNvPr>
          <p:cNvPicPr>
            <a:picLocks noChangeAspect="1"/>
          </p:cNvPicPr>
          <p:nvPr/>
        </p:nvPicPr>
        <p:blipFill>
          <a:blip r:embed="rId6"/>
          <a:stretch>
            <a:fillRect/>
          </a:stretch>
        </p:blipFill>
        <p:spPr>
          <a:xfrm>
            <a:off x="735125" y="3100863"/>
            <a:ext cx="1052687" cy="1052687"/>
          </a:xfrm>
          <a:prstGeom prst="rect">
            <a:avLst/>
          </a:prstGeom>
        </p:spPr>
      </p:pic>
      <p:pic>
        <p:nvPicPr>
          <p:cNvPr id="12" name="Picture 11">
            <a:extLst>
              <a:ext uri="{FF2B5EF4-FFF2-40B4-BE49-F238E27FC236}">
                <a16:creationId xmlns:a16="http://schemas.microsoft.com/office/drawing/2014/main" id="{FD9FDE17-CC67-8228-D57F-4AF0DFCD54F7}"/>
              </a:ext>
            </a:extLst>
          </p:cNvPr>
          <p:cNvPicPr>
            <a:picLocks noChangeAspect="1"/>
          </p:cNvPicPr>
          <p:nvPr/>
        </p:nvPicPr>
        <p:blipFill>
          <a:blip r:embed="rId7"/>
          <a:stretch>
            <a:fillRect/>
          </a:stretch>
        </p:blipFill>
        <p:spPr>
          <a:xfrm>
            <a:off x="2806379" y="3224959"/>
            <a:ext cx="1067187" cy="928591"/>
          </a:xfrm>
          <a:prstGeom prst="rect">
            <a:avLst/>
          </a:prstGeom>
        </p:spPr>
      </p:pic>
      <p:pic>
        <p:nvPicPr>
          <p:cNvPr id="15" name="Picture 14">
            <a:extLst>
              <a:ext uri="{FF2B5EF4-FFF2-40B4-BE49-F238E27FC236}">
                <a16:creationId xmlns:a16="http://schemas.microsoft.com/office/drawing/2014/main" id="{DBE4D49E-F9E5-7A3B-E366-DA41DC9F3A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66992" y="1451394"/>
            <a:ext cx="1264569" cy="830665"/>
          </a:xfrm>
          <a:prstGeom prst="rect">
            <a:avLst/>
          </a:prstGeom>
        </p:spPr>
      </p:pic>
      <p:pic>
        <p:nvPicPr>
          <p:cNvPr id="17" name="Picture 16">
            <a:extLst>
              <a:ext uri="{FF2B5EF4-FFF2-40B4-BE49-F238E27FC236}">
                <a16:creationId xmlns:a16="http://schemas.microsoft.com/office/drawing/2014/main" id="{ADBC6AF3-3C16-EEA0-59B6-2468150CB529}"/>
              </a:ext>
            </a:extLst>
          </p:cNvPr>
          <p:cNvPicPr>
            <a:picLocks noChangeAspect="1"/>
          </p:cNvPicPr>
          <p:nvPr/>
        </p:nvPicPr>
        <p:blipFill>
          <a:blip r:embed="rId9"/>
          <a:stretch>
            <a:fillRect/>
          </a:stretch>
        </p:blipFill>
        <p:spPr>
          <a:xfrm>
            <a:off x="4865007" y="3266251"/>
            <a:ext cx="1237169" cy="928591"/>
          </a:xfrm>
          <a:prstGeom prst="rect">
            <a:avLst/>
          </a:prstGeom>
        </p:spPr>
      </p:pic>
      <p:sp>
        <p:nvSpPr>
          <p:cNvPr id="20" name="TextBox 19">
            <a:extLst>
              <a:ext uri="{FF2B5EF4-FFF2-40B4-BE49-F238E27FC236}">
                <a16:creationId xmlns:a16="http://schemas.microsoft.com/office/drawing/2014/main" id="{8B681F13-537C-824C-D5CB-41B6C47CDC2B}"/>
              </a:ext>
            </a:extLst>
          </p:cNvPr>
          <p:cNvSpPr txBox="1"/>
          <p:nvPr/>
        </p:nvSpPr>
        <p:spPr>
          <a:xfrm>
            <a:off x="433040" y="2474893"/>
            <a:ext cx="1633654" cy="307777"/>
          </a:xfrm>
          <a:prstGeom prst="rect">
            <a:avLst/>
          </a:prstGeom>
          <a:noFill/>
        </p:spPr>
        <p:txBody>
          <a:bodyPr wrap="square">
            <a:spAutoFit/>
          </a:bodyPr>
          <a:lstStyle/>
          <a:p>
            <a:pPr marL="127000" marR="0" lvl="0" algn="l" defTabSz="914400" rtl="0" eaLnBrk="1" fontAlgn="auto" latinLnBrk="0" hangingPunct="1">
              <a:lnSpc>
                <a:spcPct val="100000"/>
              </a:lnSpc>
              <a:spcBef>
                <a:spcPts val="0"/>
              </a:spcBef>
              <a:spcAft>
                <a:spcPts val="0"/>
              </a:spcAft>
              <a:buClr>
                <a:srgbClr val="305DBF"/>
              </a:buClr>
              <a:buSzPts val="1600"/>
              <a:tabLst/>
              <a:defRPr/>
            </a:pPr>
            <a:r>
              <a:rPr lang="en-US" dirty="0">
                <a:solidFill>
                  <a:srgbClr val="263238"/>
                </a:solidFill>
                <a:latin typeface="Calibri" panose="020F0502020204030204" pitchFamily="34" charset="0"/>
                <a:ea typeface="Calibri" panose="020F0502020204030204" pitchFamily="34" charset="0"/>
                <a:cs typeface="Calibri" panose="020F0502020204030204" pitchFamily="34" charset="0"/>
              </a:rPr>
              <a:t>Spring Tool Suite</a:t>
            </a:r>
            <a:endParaRPr kumimoji="0" lang="en-US" b="0" i="0" u="none" strike="noStrike" kern="0" cap="none" spc="0" normalizeH="0" baseline="0" noProof="0" dirty="0">
              <a:ln>
                <a:noFill/>
              </a:ln>
              <a:solidFill>
                <a:srgbClr val="263238"/>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21" name="TextBox 20">
            <a:extLst>
              <a:ext uri="{FF2B5EF4-FFF2-40B4-BE49-F238E27FC236}">
                <a16:creationId xmlns:a16="http://schemas.microsoft.com/office/drawing/2014/main" id="{BDD3530C-5867-E041-9DBA-E5F83720C27C}"/>
              </a:ext>
            </a:extLst>
          </p:cNvPr>
          <p:cNvSpPr txBox="1"/>
          <p:nvPr/>
        </p:nvSpPr>
        <p:spPr>
          <a:xfrm>
            <a:off x="2496013" y="2470401"/>
            <a:ext cx="1748763" cy="307777"/>
          </a:xfrm>
          <a:prstGeom prst="rect">
            <a:avLst/>
          </a:prstGeom>
          <a:noFill/>
        </p:spPr>
        <p:txBody>
          <a:bodyPr wrap="square">
            <a:spAutoFit/>
          </a:bodyPr>
          <a:lstStyle/>
          <a:p>
            <a:pPr marL="127000" marR="0" lvl="0" algn="l" defTabSz="914400" rtl="0" eaLnBrk="1" fontAlgn="auto" latinLnBrk="0" hangingPunct="1">
              <a:lnSpc>
                <a:spcPct val="100000"/>
              </a:lnSpc>
              <a:spcBef>
                <a:spcPts val="0"/>
              </a:spcBef>
              <a:spcAft>
                <a:spcPts val="0"/>
              </a:spcAft>
              <a:buClr>
                <a:srgbClr val="305DBF"/>
              </a:buClr>
              <a:buSzPts val="1600"/>
              <a:tabLst/>
              <a:defRPr/>
            </a:pPr>
            <a:r>
              <a:rPr lang="en-US" dirty="0">
                <a:solidFill>
                  <a:srgbClr val="263238"/>
                </a:solidFill>
                <a:latin typeface="Calibri" panose="020F0502020204030204" pitchFamily="34" charset="0"/>
                <a:ea typeface="Calibri" panose="020F0502020204030204" pitchFamily="34" charset="0"/>
                <a:cs typeface="Calibri" panose="020F0502020204030204" pitchFamily="34" charset="0"/>
              </a:rPr>
              <a:t>Visual Studio Code</a:t>
            </a:r>
            <a:endParaRPr kumimoji="0" lang="en-US" b="0" i="0" u="none" strike="noStrike" kern="0" cap="none" spc="0" normalizeH="0" baseline="0" noProof="0" dirty="0">
              <a:ln>
                <a:noFill/>
              </a:ln>
              <a:solidFill>
                <a:srgbClr val="263238"/>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22" name="TextBox 21">
            <a:extLst>
              <a:ext uri="{FF2B5EF4-FFF2-40B4-BE49-F238E27FC236}">
                <a16:creationId xmlns:a16="http://schemas.microsoft.com/office/drawing/2014/main" id="{199D1AFA-FCEF-7E54-6EC1-571738519AC4}"/>
              </a:ext>
            </a:extLst>
          </p:cNvPr>
          <p:cNvSpPr txBox="1"/>
          <p:nvPr/>
        </p:nvSpPr>
        <p:spPr>
          <a:xfrm>
            <a:off x="4947404" y="2470400"/>
            <a:ext cx="983166" cy="307777"/>
          </a:xfrm>
          <a:prstGeom prst="rect">
            <a:avLst/>
          </a:prstGeom>
          <a:noFill/>
        </p:spPr>
        <p:txBody>
          <a:bodyPr wrap="square">
            <a:spAutoFit/>
          </a:bodyPr>
          <a:lstStyle/>
          <a:p>
            <a:pPr marL="127000" marR="0" lvl="0" algn="l" defTabSz="914400" rtl="0" eaLnBrk="1" fontAlgn="auto" latinLnBrk="0" hangingPunct="1">
              <a:lnSpc>
                <a:spcPct val="100000"/>
              </a:lnSpc>
              <a:spcBef>
                <a:spcPts val="0"/>
              </a:spcBef>
              <a:spcAft>
                <a:spcPts val="0"/>
              </a:spcAft>
              <a:buClr>
                <a:srgbClr val="305DBF"/>
              </a:buClr>
              <a:buSzPts val="1600"/>
              <a:tabLst/>
              <a:defRPr/>
            </a:pPr>
            <a:r>
              <a:rPr lang="en-US" dirty="0">
                <a:solidFill>
                  <a:srgbClr val="263238"/>
                </a:solidFill>
                <a:latin typeface="Calibri" panose="020F0502020204030204" pitchFamily="34" charset="0"/>
                <a:ea typeface="Calibri" panose="020F0502020204030204" pitchFamily="34" charset="0"/>
                <a:cs typeface="Calibri" panose="020F0502020204030204" pitchFamily="34" charset="0"/>
              </a:rPr>
              <a:t>Postman</a:t>
            </a:r>
            <a:endParaRPr kumimoji="0" lang="en-US" b="0" i="0" u="none" strike="noStrike" kern="0" cap="none" spc="0" normalizeH="0" baseline="0" noProof="0" dirty="0">
              <a:ln>
                <a:noFill/>
              </a:ln>
              <a:solidFill>
                <a:srgbClr val="263238"/>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23" name="TextBox 22">
            <a:extLst>
              <a:ext uri="{FF2B5EF4-FFF2-40B4-BE49-F238E27FC236}">
                <a16:creationId xmlns:a16="http://schemas.microsoft.com/office/drawing/2014/main" id="{BBB53AEB-8296-98A0-EBC8-E15CD8750690}"/>
              </a:ext>
            </a:extLst>
          </p:cNvPr>
          <p:cNvSpPr txBox="1"/>
          <p:nvPr/>
        </p:nvSpPr>
        <p:spPr>
          <a:xfrm>
            <a:off x="7163070" y="2470400"/>
            <a:ext cx="966439" cy="307777"/>
          </a:xfrm>
          <a:prstGeom prst="rect">
            <a:avLst/>
          </a:prstGeom>
          <a:noFill/>
        </p:spPr>
        <p:txBody>
          <a:bodyPr wrap="square">
            <a:spAutoFit/>
          </a:bodyPr>
          <a:lstStyle/>
          <a:p>
            <a:pPr marL="127000" marR="0" lvl="0" algn="l" defTabSz="914400" rtl="0" eaLnBrk="1" fontAlgn="auto" latinLnBrk="0" hangingPunct="1">
              <a:lnSpc>
                <a:spcPct val="100000"/>
              </a:lnSpc>
              <a:spcBef>
                <a:spcPts val="0"/>
              </a:spcBef>
              <a:spcAft>
                <a:spcPts val="0"/>
              </a:spcAft>
              <a:buClr>
                <a:srgbClr val="305DBF"/>
              </a:buClr>
              <a:buSzPts val="1600"/>
              <a:tabLst/>
              <a:defRPr/>
            </a:pPr>
            <a:r>
              <a:rPr kumimoji="0" lang="en-US" b="0" i="0" u="none" strike="noStrike" kern="0" cap="none" spc="0" normalizeH="0" baseline="0" noProof="0" dirty="0">
                <a:ln>
                  <a:noFill/>
                </a:ln>
                <a:solidFill>
                  <a:srgbClr val="263238"/>
                </a:solidFill>
                <a:effectLst/>
                <a:uLnTx/>
                <a:uFillTx/>
                <a:latin typeface="Calibri" panose="020F0502020204030204" pitchFamily="34" charset="0"/>
                <a:ea typeface="Calibri" panose="020F0502020204030204" pitchFamily="34" charset="0"/>
                <a:cs typeface="Calibri" panose="020F0502020204030204" pitchFamily="34" charset="0"/>
                <a:sym typeface="Arial"/>
              </a:rPr>
              <a:t>My</a:t>
            </a:r>
            <a:r>
              <a:rPr lang="en-US" dirty="0">
                <a:solidFill>
                  <a:srgbClr val="263238"/>
                </a:solidFill>
                <a:latin typeface="Calibri" panose="020F0502020204030204" pitchFamily="34" charset="0"/>
                <a:ea typeface="Calibri" panose="020F0502020204030204" pitchFamily="34" charset="0"/>
                <a:cs typeface="Calibri" panose="020F0502020204030204" pitchFamily="34" charset="0"/>
              </a:rPr>
              <a:t>SQL</a:t>
            </a:r>
            <a:endParaRPr kumimoji="0" lang="en-US" b="0" i="0" u="none" strike="noStrike" kern="0" cap="none" spc="0" normalizeH="0" baseline="0" noProof="0" dirty="0">
              <a:ln>
                <a:noFill/>
              </a:ln>
              <a:solidFill>
                <a:srgbClr val="263238"/>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24" name="TextBox 23">
            <a:extLst>
              <a:ext uri="{FF2B5EF4-FFF2-40B4-BE49-F238E27FC236}">
                <a16:creationId xmlns:a16="http://schemas.microsoft.com/office/drawing/2014/main" id="{B58C83EB-CCF8-55D9-B964-5CDBE326CF73}"/>
              </a:ext>
            </a:extLst>
          </p:cNvPr>
          <p:cNvSpPr txBox="1"/>
          <p:nvPr/>
        </p:nvSpPr>
        <p:spPr>
          <a:xfrm>
            <a:off x="902292" y="4317854"/>
            <a:ext cx="830482" cy="307777"/>
          </a:xfrm>
          <a:prstGeom prst="rect">
            <a:avLst/>
          </a:prstGeom>
          <a:noFill/>
        </p:spPr>
        <p:txBody>
          <a:bodyPr wrap="square">
            <a:spAutoFit/>
          </a:bodyPr>
          <a:lstStyle/>
          <a:p>
            <a:pPr marL="127000" marR="0" lvl="0" algn="l" defTabSz="914400" rtl="0" eaLnBrk="1" fontAlgn="auto" latinLnBrk="0" hangingPunct="1">
              <a:lnSpc>
                <a:spcPct val="100000"/>
              </a:lnSpc>
              <a:spcBef>
                <a:spcPts val="0"/>
              </a:spcBef>
              <a:spcAft>
                <a:spcPts val="0"/>
              </a:spcAft>
              <a:buClr>
                <a:srgbClr val="305DBF"/>
              </a:buClr>
              <a:buSzPts val="1600"/>
              <a:tabLst/>
              <a:defRPr/>
            </a:pPr>
            <a:r>
              <a:rPr kumimoji="0" lang="en-US" b="0" i="0" u="none" strike="noStrike" kern="0" cap="none" spc="0" normalizeH="0" baseline="0" noProof="0" dirty="0">
                <a:ln>
                  <a:noFill/>
                </a:ln>
                <a:solidFill>
                  <a:srgbClr val="263238"/>
                </a:solidFill>
                <a:effectLst/>
                <a:uLnTx/>
                <a:uFillTx/>
                <a:latin typeface="Calibri" panose="020F0502020204030204" pitchFamily="34" charset="0"/>
                <a:ea typeface="Calibri" panose="020F0502020204030204" pitchFamily="34" charset="0"/>
                <a:cs typeface="Calibri" panose="020F0502020204030204" pitchFamily="34" charset="0"/>
                <a:sym typeface="Arial"/>
              </a:rPr>
              <a:t>Java</a:t>
            </a:r>
          </a:p>
        </p:txBody>
      </p:sp>
      <p:sp>
        <p:nvSpPr>
          <p:cNvPr id="25" name="TextBox 24">
            <a:extLst>
              <a:ext uri="{FF2B5EF4-FFF2-40B4-BE49-F238E27FC236}">
                <a16:creationId xmlns:a16="http://schemas.microsoft.com/office/drawing/2014/main" id="{2712D35D-2A5F-C793-BEB5-3A3EBE7F62D0}"/>
              </a:ext>
            </a:extLst>
          </p:cNvPr>
          <p:cNvSpPr txBox="1"/>
          <p:nvPr/>
        </p:nvSpPr>
        <p:spPr>
          <a:xfrm>
            <a:off x="2913581" y="4317854"/>
            <a:ext cx="901126" cy="307777"/>
          </a:xfrm>
          <a:prstGeom prst="rect">
            <a:avLst/>
          </a:prstGeom>
          <a:noFill/>
        </p:spPr>
        <p:txBody>
          <a:bodyPr wrap="square">
            <a:spAutoFit/>
          </a:bodyPr>
          <a:lstStyle/>
          <a:p>
            <a:pPr marL="127000" marR="0" lvl="0" algn="l" defTabSz="914400" rtl="0" eaLnBrk="1" fontAlgn="auto" latinLnBrk="0" hangingPunct="1">
              <a:lnSpc>
                <a:spcPct val="100000"/>
              </a:lnSpc>
              <a:spcBef>
                <a:spcPts val="0"/>
              </a:spcBef>
              <a:spcAft>
                <a:spcPts val="0"/>
              </a:spcAft>
              <a:buClr>
                <a:srgbClr val="305DBF"/>
              </a:buClr>
              <a:buSzPts val="1600"/>
              <a:tabLst/>
              <a:defRPr/>
            </a:pPr>
            <a:r>
              <a:rPr lang="en-US" dirty="0">
                <a:solidFill>
                  <a:srgbClr val="263238"/>
                </a:solidFill>
                <a:latin typeface="Calibri" panose="020F0502020204030204" pitchFamily="34" charset="0"/>
                <a:ea typeface="Calibri" panose="020F0502020204030204" pitchFamily="34" charset="0"/>
                <a:cs typeface="Calibri" panose="020F0502020204030204" pitchFamily="34" charset="0"/>
              </a:rPr>
              <a:t>React</a:t>
            </a:r>
            <a:endParaRPr kumimoji="0" lang="en-US" b="0" i="0" u="none" strike="noStrike" kern="0" cap="none" spc="0" normalizeH="0" baseline="0" noProof="0" dirty="0">
              <a:ln>
                <a:noFill/>
              </a:ln>
              <a:solidFill>
                <a:srgbClr val="263238"/>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26" name="TextBox 25">
            <a:extLst>
              <a:ext uri="{FF2B5EF4-FFF2-40B4-BE49-F238E27FC236}">
                <a16:creationId xmlns:a16="http://schemas.microsoft.com/office/drawing/2014/main" id="{6FFE9A68-6873-7834-782A-20495DEC592A}"/>
              </a:ext>
            </a:extLst>
          </p:cNvPr>
          <p:cNvSpPr txBox="1"/>
          <p:nvPr/>
        </p:nvSpPr>
        <p:spPr>
          <a:xfrm>
            <a:off x="5040119" y="4316468"/>
            <a:ext cx="983166" cy="307777"/>
          </a:xfrm>
          <a:prstGeom prst="rect">
            <a:avLst/>
          </a:prstGeom>
          <a:noFill/>
        </p:spPr>
        <p:txBody>
          <a:bodyPr wrap="square">
            <a:spAutoFit/>
          </a:bodyPr>
          <a:lstStyle/>
          <a:p>
            <a:pPr marL="127000" marR="0" lvl="0" algn="l" defTabSz="914400" rtl="0" eaLnBrk="1" fontAlgn="auto" latinLnBrk="0" hangingPunct="1">
              <a:lnSpc>
                <a:spcPct val="100000"/>
              </a:lnSpc>
              <a:spcBef>
                <a:spcPts val="0"/>
              </a:spcBef>
              <a:spcAft>
                <a:spcPts val="0"/>
              </a:spcAft>
              <a:buClr>
                <a:srgbClr val="305DBF"/>
              </a:buClr>
              <a:buSzPts val="1600"/>
              <a:tabLst/>
              <a:defRPr/>
            </a:pPr>
            <a:r>
              <a:rPr kumimoji="0" lang="en-US" b="0" i="0" u="none" strike="noStrike" kern="0" cap="none" spc="0" normalizeH="0" baseline="0" noProof="0" dirty="0">
                <a:ln>
                  <a:noFill/>
                </a:ln>
                <a:solidFill>
                  <a:srgbClr val="263238"/>
                </a:solidFill>
                <a:effectLst/>
                <a:uLnTx/>
                <a:uFillTx/>
                <a:latin typeface="Calibri" panose="020F0502020204030204" pitchFamily="34" charset="0"/>
                <a:ea typeface="Calibri" panose="020F0502020204030204" pitchFamily="34" charset="0"/>
                <a:cs typeface="Calibri" panose="020F0502020204030204" pitchFamily="34" charset="0"/>
                <a:sym typeface="Arial"/>
              </a:rPr>
              <a:t>Gitlab</a:t>
            </a:r>
          </a:p>
        </p:txBody>
      </p:sp>
      <p:sp>
        <p:nvSpPr>
          <p:cNvPr id="27" name="TextBox 26">
            <a:extLst>
              <a:ext uri="{FF2B5EF4-FFF2-40B4-BE49-F238E27FC236}">
                <a16:creationId xmlns:a16="http://schemas.microsoft.com/office/drawing/2014/main" id="{18B465F5-3603-8E5B-9AE5-2416297E1C45}"/>
              </a:ext>
            </a:extLst>
          </p:cNvPr>
          <p:cNvSpPr txBox="1"/>
          <p:nvPr/>
        </p:nvSpPr>
        <p:spPr>
          <a:xfrm>
            <a:off x="7167599" y="4316467"/>
            <a:ext cx="1633654" cy="307777"/>
          </a:xfrm>
          <a:prstGeom prst="rect">
            <a:avLst/>
          </a:prstGeom>
          <a:noFill/>
        </p:spPr>
        <p:txBody>
          <a:bodyPr wrap="square">
            <a:spAutoFit/>
          </a:bodyPr>
          <a:lstStyle/>
          <a:p>
            <a:pPr marL="127000" marR="0" lvl="0" algn="l" defTabSz="914400" rtl="0" eaLnBrk="1" fontAlgn="auto" latinLnBrk="0" hangingPunct="1">
              <a:lnSpc>
                <a:spcPct val="100000"/>
              </a:lnSpc>
              <a:spcBef>
                <a:spcPts val="0"/>
              </a:spcBef>
              <a:spcAft>
                <a:spcPts val="0"/>
              </a:spcAft>
              <a:buClr>
                <a:srgbClr val="305DBF"/>
              </a:buClr>
              <a:buSzPts val="1600"/>
              <a:tabLst/>
              <a:defRPr/>
            </a:pPr>
            <a:r>
              <a:rPr kumimoji="0" lang="en-US" b="0" i="0" u="none" strike="noStrike" kern="0" cap="none" spc="0" normalizeH="0" baseline="0" noProof="0" dirty="0">
                <a:ln>
                  <a:noFill/>
                </a:ln>
                <a:solidFill>
                  <a:srgbClr val="263238"/>
                </a:solidFill>
                <a:effectLst/>
                <a:uLnTx/>
                <a:uFillTx/>
                <a:latin typeface="Calibri" panose="020F0502020204030204" pitchFamily="34" charset="0"/>
                <a:ea typeface="Calibri" panose="020F0502020204030204" pitchFamily="34" charset="0"/>
                <a:cs typeface="Calibri" panose="020F0502020204030204" pitchFamily="34" charset="0"/>
                <a:sym typeface="Arial"/>
              </a:rPr>
              <a:t>Browsers</a:t>
            </a:r>
          </a:p>
        </p:txBody>
      </p:sp>
      <p:pic>
        <p:nvPicPr>
          <p:cNvPr id="4" name="Picture 3">
            <a:extLst>
              <a:ext uri="{FF2B5EF4-FFF2-40B4-BE49-F238E27FC236}">
                <a16:creationId xmlns:a16="http://schemas.microsoft.com/office/drawing/2014/main" id="{015CA1AD-2F45-7590-A3A2-655D37DE0FD6}"/>
              </a:ext>
            </a:extLst>
          </p:cNvPr>
          <p:cNvPicPr>
            <a:picLocks noChangeAspect="1"/>
          </p:cNvPicPr>
          <p:nvPr/>
        </p:nvPicPr>
        <p:blipFill>
          <a:blip r:embed="rId10"/>
          <a:stretch>
            <a:fillRect/>
          </a:stretch>
        </p:blipFill>
        <p:spPr>
          <a:xfrm>
            <a:off x="6955482" y="3224959"/>
            <a:ext cx="1472982" cy="964608"/>
          </a:xfrm>
          <a:prstGeom prst="rect">
            <a:avLst/>
          </a:prstGeom>
        </p:spPr>
      </p:pic>
      <p:pic>
        <p:nvPicPr>
          <p:cNvPr id="9" name="Picture 8">
            <a:extLst>
              <a:ext uri="{FF2B5EF4-FFF2-40B4-BE49-F238E27FC236}">
                <a16:creationId xmlns:a16="http://schemas.microsoft.com/office/drawing/2014/main" id="{5914400B-1CCE-8CD6-866F-348135DA407D}"/>
              </a:ext>
            </a:extLst>
          </p:cNvPr>
          <p:cNvPicPr>
            <a:picLocks noChangeAspect="1"/>
          </p:cNvPicPr>
          <p:nvPr/>
        </p:nvPicPr>
        <p:blipFill>
          <a:blip r:embed="rId11"/>
          <a:stretch>
            <a:fillRect/>
          </a:stretch>
        </p:blipFill>
        <p:spPr>
          <a:xfrm>
            <a:off x="2734787" y="1397621"/>
            <a:ext cx="1210370" cy="908476"/>
          </a:xfrm>
          <a:prstGeom prst="rect">
            <a:avLst/>
          </a:prstGeom>
        </p:spPr>
      </p:pic>
    </p:spTree>
    <p:extLst>
      <p:ext uri="{BB962C8B-B14F-4D97-AF65-F5344CB8AC3E}">
        <p14:creationId xmlns:p14="http://schemas.microsoft.com/office/powerpoint/2010/main" val="2780048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grpSp>
        <p:nvGrpSpPr>
          <p:cNvPr id="921" name="Google Shape;921;p47"/>
          <p:cNvGrpSpPr/>
          <p:nvPr/>
        </p:nvGrpSpPr>
        <p:grpSpPr>
          <a:xfrm rot="-6901726">
            <a:off x="-3148222" y="1224340"/>
            <a:ext cx="10526452" cy="10365738"/>
            <a:chOff x="1132290" y="467842"/>
            <a:chExt cx="5085019" cy="4954098"/>
          </a:xfrm>
        </p:grpSpPr>
        <p:sp>
          <p:nvSpPr>
            <p:cNvPr id="922" name="Google Shape;922;p47"/>
            <p:cNvSpPr/>
            <p:nvPr/>
          </p:nvSpPr>
          <p:spPr>
            <a:xfrm rot="-1172623">
              <a:off x="1674207" y="1021347"/>
              <a:ext cx="4001184" cy="3847088"/>
            </a:xfrm>
            <a:custGeom>
              <a:avLst/>
              <a:gdLst/>
              <a:ahLst/>
              <a:cxnLst/>
              <a:rect l="l" t="t" r="r" b="b"/>
              <a:pathLst>
                <a:path w="154472" h="148515" extrusionOk="0">
                  <a:moveTo>
                    <a:pt x="88939" y="1"/>
                  </a:moveTo>
                  <a:cubicBezTo>
                    <a:pt x="84075" y="1"/>
                    <a:pt x="78478" y="1648"/>
                    <a:pt x="72069" y="5669"/>
                  </a:cubicBezTo>
                  <a:cubicBezTo>
                    <a:pt x="61886" y="12053"/>
                    <a:pt x="57236" y="24332"/>
                    <a:pt x="54895" y="35457"/>
                  </a:cubicBezTo>
                  <a:cubicBezTo>
                    <a:pt x="52919" y="44971"/>
                    <a:pt x="43679" y="50017"/>
                    <a:pt x="36810" y="55214"/>
                  </a:cubicBezTo>
                  <a:cubicBezTo>
                    <a:pt x="28360" y="61658"/>
                    <a:pt x="20214" y="69135"/>
                    <a:pt x="13587" y="77677"/>
                  </a:cubicBezTo>
                  <a:cubicBezTo>
                    <a:pt x="0" y="95245"/>
                    <a:pt x="821" y="110929"/>
                    <a:pt x="9454" y="127465"/>
                  </a:cubicBezTo>
                  <a:cubicBezTo>
                    <a:pt x="12068" y="132419"/>
                    <a:pt x="16505" y="140140"/>
                    <a:pt x="29545" y="145489"/>
                  </a:cubicBezTo>
                  <a:cubicBezTo>
                    <a:pt x="34502" y="147539"/>
                    <a:pt x="39466" y="148514"/>
                    <a:pt x="44435" y="148514"/>
                  </a:cubicBezTo>
                  <a:cubicBezTo>
                    <a:pt x="57077" y="148514"/>
                    <a:pt x="69748" y="142200"/>
                    <a:pt x="82403" y="131203"/>
                  </a:cubicBezTo>
                  <a:cubicBezTo>
                    <a:pt x="86415" y="127708"/>
                    <a:pt x="89850" y="123544"/>
                    <a:pt x="93680" y="119866"/>
                  </a:cubicBezTo>
                  <a:cubicBezTo>
                    <a:pt x="97662" y="115975"/>
                    <a:pt x="102130" y="112601"/>
                    <a:pt x="106902" y="109774"/>
                  </a:cubicBezTo>
                  <a:cubicBezTo>
                    <a:pt x="118027" y="103209"/>
                    <a:pt x="131097" y="99561"/>
                    <a:pt x="140672" y="90868"/>
                  </a:cubicBezTo>
                  <a:cubicBezTo>
                    <a:pt x="145748" y="86279"/>
                    <a:pt x="149608" y="80351"/>
                    <a:pt x="151766" y="73847"/>
                  </a:cubicBezTo>
                  <a:cubicBezTo>
                    <a:pt x="154471" y="65670"/>
                    <a:pt x="152739" y="56977"/>
                    <a:pt x="146721" y="50898"/>
                  </a:cubicBezTo>
                  <a:cubicBezTo>
                    <a:pt x="141037" y="45153"/>
                    <a:pt x="136112" y="44849"/>
                    <a:pt x="130337" y="42205"/>
                  </a:cubicBezTo>
                  <a:cubicBezTo>
                    <a:pt x="123285" y="38892"/>
                    <a:pt x="118392" y="36430"/>
                    <a:pt x="116294" y="28892"/>
                  </a:cubicBezTo>
                  <a:cubicBezTo>
                    <a:pt x="113682" y="19384"/>
                    <a:pt x="105622" y="1"/>
                    <a:pt x="88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3" name="Google Shape;923;p47"/>
            <p:cNvSpPr/>
            <p:nvPr/>
          </p:nvSpPr>
          <p:spPr>
            <a:xfrm>
              <a:off x="2818350" y="1817311"/>
              <a:ext cx="218125" cy="218125"/>
            </a:xfrm>
            <a:custGeom>
              <a:avLst/>
              <a:gdLst/>
              <a:ahLst/>
              <a:cxnLst/>
              <a:rect l="l" t="t" r="r" b="b"/>
              <a:pathLst>
                <a:path w="8725" h="8725" extrusionOk="0">
                  <a:moveTo>
                    <a:pt x="4377" y="1"/>
                  </a:moveTo>
                  <a:cubicBezTo>
                    <a:pt x="1946" y="1"/>
                    <a:pt x="0" y="1946"/>
                    <a:pt x="0" y="4347"/>
                  </a:cubicBezTo>
                  <a:cubicBezTo>
                    <a:pt x="0" y="6779"/>
                    <a:pt x="1946" y="8724"/>
                    <a:pt x="4377" y="8724"/>
                  </a:cubicBezTo>
                  <a:cubicBezTo>
                    <a:pt x="6779" y="8724"/>
                    <a:pt x="8724" y="6779"/>
                    <a:pt x="8724" y="4347"/>
                  </a:cubicBezTo>
                  <a:cubicBezTo>
                    <a:pt x="8724" y="1946"/>
                    <a:pt x="6779" y="1"/>
                    <a:pt x="43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 name="Google Shape;924;p47"/>
            <p:cNvSpPr/>
            <p:nvPr/>
          </p:nvSpPr>
          <p:spPr>
            <a:xfrm>
              <a:off x="3016041" y="1693534"/>
              <a:ext cx="96525" cy="96525"/>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25" name="Google Shape;925;p47"/>
          <p:cNvSpPr txBox="1">
            <a:spLocks noGrp="1"/>
          </p:cNvSpPr>
          <p:nvPr>
            <p:ph type="body" idx="1"/>
          </p:nvPr>
        </p:nvSpPr>
        <p:spPr>
          <a:xfrm>
            <a:off x="1598932" y="959313"/>
            <a:ext cx="6129093" cy="1565623"/>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dirty="0">
                <a:latin typeface="Calibri" panose="020F0502020204030204" pitchFamily="34" charset="0"/>
                <a:ea typeface="Calibri" panose="020F0502020204030204" pitchFamily="34" charset="0"/>
                <a:cs typeface="Calibri" panose="020F0502020204030204" pitchFamily="34" charset="0"/>
              </a:rPr>
              <a:t>“</a:t>
            </a:r>
            <a:r>
              <a:rPr lang="en-US" b="1" i="0" dirty="0">
                <a:solidFill>
                  <a:schemeClr val="accent2">
                    <a:lumMod val="50000"/>
                  </a:schemeClr>
                </a:solidFill>
                <a:effectLst/>
                <a:latin typeface="Calibri" panose="020F0502020204030204" pitchFamily="34" charset="0"/>
                <a:ea typeface="Calibri" panose="020F0502020204030204" pitchFamily="34" charset="0"/>
                <a:cs typeface="Calibri" panose="020F0502020204030204" pitchFamily="34" charset="0"/>
              </a:rPr>
              <a:t>Banking is not just about loans and deposits. It's about the people we serve and the dreams we help achieve.</a:t>
            </a:r>
            <a:r>
              <a:rPr lang="en" dirty="0">
                <a:latin typeface="Calibri" panose="020F0502020204030204" pitchFamily="34" charset="0"/>
                <a:ea typeface="Calibri" panose="020F0502020204030204" pitchFamily="34" charset="0"/>
                <a:cs typeface="Calibri" panose="020F0502020204030204" pitchFamily="34" charset="0"/>
              </a:rPr>
              <a:t>”</a:t>
            </a: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ctr" rtl="0">
              <a:spcBef>
                <a:spcPts val="0"/>
              </a:spcBef>
              <a:spcAft>
                <a:spcPts val="0"/>
              </a:spcAft>
              <a:buNone/>
            </a:pPr>
            <a:endParaRPr dirty="0"/>
          </a:p>
        </p:txBody>
      </p:sp>
      <p:grpSp>
        <p:nvGrpSpPr>
          <p:cNvPr id="927" name="Google Shape;927;p47"/>
          <p:cNvGrpSpPr/>
          <p:nvPr/>
        </p:nvGrpSpPr>
        <p:grpSpPr>
          <a:xfrm>
            <a:off x="5" y="3079321"/>
            <a:ext cx="5522000" cy="2154276"/>
            <a:chOff x="545100" y="1812650"/>
            <a:chExt cx="6575375" cy="2565225"/>
          </a:xfrm>
        </p:grpSpPr>
        <p:sp>
          <p:nvSpPr>
            <p:cNvPr id="928" name="Google Shape;928;p47"/>
            <p:cNvSpPr/>
            <p:nvPr/>
          </p:nvSpPr>
          <p:spPr>
            <a:xfrm>
              <a:off x="6037625" y="2472975"/>
              <a:ext cx="1082850" cy="1110225"/>
            </a:xfrm>
            <a:custGeom>
              <a:avLst/>
              <a:gdLst/>
              <a:ahLst/>
              <a:cxnLst/>
              <a:rect l="l" t="t" r="r" b="b"/>
              <a:pathLst>
                <a:path w="43314" h="44409" extrusionOk="0">
                  <a:moveTo>
                    <a:pt x="21251" y="12609"/>
                  </a:moveTo>
                  <a:cubicBezTo>
                    <a:pt x="24472" y="12609"/>
                    <a:pt x="27712" y="14174"/>
                    <a:pt x="29605" y="17478"/>
                  </a:cubicBezTo>
                  <a:cubicBezTo>
                    <a:pt x="32280" y="22098"/>
                    <a:pt x="30669" y="28025"/>
                    <a:pt x="26049" y="30669"/>
                  </a:cubicBezTo>
                  <a:cubicBezTo>
                    <a:pt x="24467" y="31576"/>
                    <a:pt x="22820" y="31984"/>
                    <a:pt x="21228" y="31984"/>
                  </a:cubicBezTo>
                  <a:cubicBezTo>
                    <a:pt x="15291" y="31984"/>
                    <a:pt x="10111" y="26324"/>
                    <a:pt x="11885" y="19757"/>
                  </a:cubicBezTo>
                  <a:cubicBezTo>
                    <a:pt x="13140" y="15108"/>
                    <a:pt x="17181" y="12609"/>
                    <a:pt x="21251" y="12609"/>
                  </a:cubicBezTo>
                  <a:close/>
                  <a:moveTo>
                    <a:pt x="22341" y="0"/>
                  </a:moveTo>
                  <a:lnTo>
                    <a:pt x="17417" y="547"/>
                  </a:lnTo>
                  <a:lnTo>
                    <a:pt x="17143" y="4681"/>
                  </a:lnTo>
                  <a:lnTo>
                    <a:pt x="13465" y="6535"/>
                  </a:lnTo>
                  <a:lnTo>
                    <a:pt x="9575" y="3800"/>
                  </a:lnTo>
                  <a:lnTo>
                    <a:pt x="5654" y="6657"/>
                  </a:lnTo>
                  <a:lnTo>
                    <a:pt x="7690" y="11064"/>
                  </a:lnTo>
                  <a:lnTo>
                    <a:pt x="5350" y="14590"/>
                  </a:lnTo>
                  <a:lnTo>
                    <a:pt x="1094" y="14377"/>
                  </a:lnTo>
                  <a:lnTo>
                    <a:pt x="0" y="19605"/>
                  </a:lnTo>
                  <a:lnTo>
                    <a:pt x="4043" y="21156"/>
                  </a:lnTo>
                  <a:lnTo>
                    <a:pt x="4377" y="25563"/>
                  </a:lnTo>
                  <a:lnTo>
                    <a:pt x="213" y="27995"/>
                  </a:lnTo>
                  <a:lnTo>
                    <a:pt x="2219" y="32554"/>
                  </a:lnTo>
                  <a:lnTo>
                    <a:pt x="6565" y="31885"/>
                  </a:lnTo>
                  <a:lnTo>
                    <a:pt x="9423" y="35198"/>
                  </a:lnTo>
                  <a:lnTo>
                    <a:pt x="7903" y="39332"/>
                  </a:lnTo>
                  <a:lnTo>
                    <a:pt x="11885" y="42129"/>
                  </a:lnTo>
                  <a:lnTo>
                    <a:pt x="14985" y="38785"/>
                  </a:lnTo>
                  <a:lnTo>
                    <a:pt x="19301" y="39940"/>
                  </a:lnTo>
                  <a:lnTo>
                    <a:pt x="20639" y="44408"/>
                  </a:lnTo>
                  <a:lnTo>
                    <a:pt x="25441" y="44074"/>
                  </a:lnTo>
                  <a:lnTo>
                    <a:pt x="26049" y="40092"/>
                  </a:lnTo>
                  <a:lnTo>
                    <a:pt x="30153" y="37721"/>
                  </a:lnTo>
                  <a:lnTo>
                    <a:pt x="33496" y="40396"/>
                  </a:lnTo>
                  <a:lnTo>
                    <a:pt x="37751" y="37235"/>
                  </a:lnTo>
                  <a:lnTo>
                    <a:pt x="35593" y="33527"/>
                  </a:lnTo>
                  <a:lnTo>
                    <a:pt x="37691" y="29758"/>
                  </a:lnTo>
                  <a:lnTo>
                    <a:pt x="42007" y="30062"/>
                  </a:lnTo>
                  <a:lnTo>
                    <a:pt x="43314" y="25198"/>
                  </a:lnTo>
                  <a:lnTo>
                    <a:pt x="39636" y="23192"/>
                  </a:lnTo>
                  <a:lnTo>
                    <a:pt x="39150" y="18754"/>
                  </a:lnTo>
                  <a:lnTo>
                    <a:pt x="42736" y="16323"/>
                  </a:lnTo>
                  <a:lnTo>
                    <a:pt x="40366" y="12219"/>
                  </a:lnTo>
                  <a:lnTo>
                    <a:pt x="36688" y="12736"/>
                  </a:lnTo>
                  <a:lnTo>
                    <a:pt x="33648" y="8906"/>
                  </a:lnTo>
                  <a:lnTo>
                    <a:pt x="35198" y="5107"/>
                  </a:lnTo>
                  <a:lnTo>
                    <a:pt x="31095" y="2402"/>
                  </a:lnTo>
                  <a:lnTo>
                    <a:pt x="28025" y="5472"/>
                  </a:lnTo>
                  <a:lnTo>
                    <a:pt x="23952" y="4772"/>
                  </a:lnTo>
                  <a:lnTo>
                    <a:pt x="223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929;p47"/>
            <p:cNvSpPr/>
            <p:nvPr/>
          </p:nvSpPr>
          <p:spPr>
            <a:xfrm>
              <a:off x="545100" y="2811650"/>
              <a:ext cx="1155075" cy="1327850"/>
            </a:xfrm>
            <a:custGeom>
              <a:avLst/>
              <a:gdLst/>
              <a:ahLst/>
              <a:cxnLst/>
              <a:rect l="l" t="t" r="r" b="b"/>
              <a:pathLst>
                <a:path w="46203" h="53114" extrusionOk="0">
                  <a:moveTo>
                    <a:pt x="5341" y="1"/>
                  </a:moveTo>
                  <a:cubicBezTo>
                    <a:pt x="5233" y="1"/>
                    <a:pt x="5125" y="4"/>
                    <a:pt x="5016" y="10"/>
                  </a:cubicBezTo>
                  <a:cubicBezTo>
                    <a:pt x="2828" y="131"/>
                    <a:pt x="639" y="1682"/>
                    <a:pt x="305" y="3870"/>
                  </a:cubicBezTo>
                  <a:cubicBezTo>
                    <a:pt x="1" y="6058"/>
                    <a:pt x="1460" y="8125"/>
                    <a:pt x="2980" y="9706"/>
                  </a:cubicBezTo>
                  <a:cubicBezTo>
                    <a:pt x="5290" y="12077"/>
                    <a:pt x="7873" y="14083"/>
                    <a:pt x="10731" y="15694"/>
                  </a:cubicBezTo>
                  <a:cubicBezTo>
                    <a:pt x="11247" y="15998"/>
                    <a:pt x="11825" y="16302"/>
                    <a:pt x="12068" y="16849"/>
                  </a:cubicBezTo>
                  <a:cubicBezTo>
                    <a:pt x="12493" y="17822"/>
                    <a:pt x="11642" y="18916"/>
                    <a:pt x="10670" y="19372"/>
                  </a:cubicBezTo>
                  <a:cubicBezTo>
                    <a:pt x="9576" y="19858"/>
                    <a:pt x="8329" y="19858"/>
                    <a:pt x="7174" y="20132"/>
                  </a:cubicBezTo>
                  <a:cubicBezTo>
                    <a:pt x="5989" y="20375"/>
                    <a:pt x="4773" y="21044"/>
                    <a:pt x="4439" y="22199"/>
                  </a:cubicBezTo>
                  <a:cubicBezTo>
                    <a:pt x="3983" y="23810"/>
                    <a:pt x="5442" y="25299"/>
                    <a:pt x="6840" y="26241"/>
                  </a:cubicBezTo>
                  <a:cubicBezTo>
                    <a:pt x="9606" y="28126"/>
                    <a:pt x="12706" y="29493"/>
                    <a:pt x="15959" y="30314"/>
                  </a:cubicBezTo>
                  <a:cubicBezTo>
                    <a:pt x="17083" y="30618"/>
                    <a:pt x="18329" y="30861"/>
                    <a:pt x="19302" y="31530"/>
                  </a:cubicBezTo>
                  <a:cubicBezTo>
                    <a:pt x="20275" y="32229"/>
                    <a:pt x="20974" y="33536"/>
                    <a:pt x="20518" y="34661"/>
                  </a:cubicBezTo>
                  <a:cubicBezTo>
                    <a:pt x="20126" y="35697"/>
                    <a:pt x="18934" y="36191"/>
                    <a:pt x="17822" y="36191"/>
                  </a:cubicBezTo>
                  <a:cubicBezTo>
                    <a:pt x="17727" y="36191"/>
                    <a:pt x="17632" y="36188"/>
                    <a:pt x="17539" y="36181"/>
                  </a:cubicBezTo>
                  <a:cubicBezTo>
                    <a:pt x="16354" y="36089"/>
                    <a:pt x="15229" y="35573"/>
                    <a:pt x="14074" y="35269"/>
                  </a:cubicBezTo>
                  <a:cubicBezTo>
                    <a:pt x="13493" y="35113"/>
                    <a:pt x="12875" y="35030"/>
                    <a:pt x="12259" y="35030"/>
                  </a:cubicBezTo>
                  <a:cubicBezTo>
                    <a:pt x="10586" y="35030"/>
                    <a:pt x="8930" y="35640"/>
                    <a:pt x="8086" y="37062"/>
                  </a:cubicBezTo>
                  <a:cubicBezTo>
                    <a:pt x="7326" y="38339"/>
                    <a:pt x="7417" y="39980"/>
                    <a:pt x="7995" y="41348"/>
                  </a:cubicBezTo>
                  <a:cubicBezTo>
                    <a:pt x="8603" y="42716"/>
                    <a:pt x="9636" y="43840"/>
                    <a:pt x="10700" y="44874"/>
                  </a:cubicBezTo>
                  <a:cubicBezTo>
                    <a:pt x="14439" y="48430"/>
                    <a:pt x="19059" y="51166"/>
                    <a:pt x="24074" y="52351"/>
                  </a:cubicBezTo>
                  <a:cubicBezTo>
                    <a:pt x="26155" y="52833"/>
                    <a:pt x="28162" y="53114"/>
                    <a:pt x="30130" y="53114"/>
                  </a:cubicBezTo>
                  <a:cubicBezTo>
                    <a:pt x="32876" y="53114"/>
                    <a:pt x="35547" y="52567"/>
                    <a:pt x="38239" y="51257"/>
                  </a:cubicBezTo>
                  <a:lnTo>
                    <a:pt x="38208" y="51257"/>
                  </a:lnTo>
                  <a:cubicBezTo>
                    <a:pt x="45473" y="44965"/>
                    <a:pt x="46202" y="34600"/>
                    <a:pt x="44956" y="25481"/>
                  </a:cubicBezTo>
                  <a:cubicBezTo>
                    <a:pt x="44743" y="23961"/>
                    <a:pt x="44743" y="22351"/>
                    <a:pt x="43892" y="21074"/>
                  </a:cubicBezTo>
                  <a:cubicBezTo>
                    <a:pt x="43263" y="20163"/>
                    <a:pt x="42169" y="19530"/>
                    <a:pt x="41130" y="19530"/>
                  </a:cubicBezTo>
                  <a:cubicBezTo>
                    <a:pt x="40714" y="19530"/>
                    <a:pt x="40306" y="19632"/>
                    <a:pt x="39941" y="19858"/>
                  </a:cubicBezTo>
                  <a:cubicBezTo>
                    <a:pt x="38847" y="20496"/>
                    <a:pt x="38482" y="21864"/>
                    <a:pt x="37965" y="23019"/>
                  </a:cubicBezTo>
                  <a:cubicBezTo>
                    <a:pt x="37266" y="24569"/>
                    <a:pt x="36141" y="25876"/>
                    <a:pt x="34743" y="26819"/>
                  </a:cubicBezTo>
                  <a:cubicBezTo>
                    <a:pt x="34088" y="27256"/>
                    <a:pt x="33291" y="27599"/>
                    <a:pt x="32522" y="27599"/>
                  </a:cubicBezTo>
                  <a:cubicBezTo>
                    <a:pt x="32221" y="27599"/>
                    <a:pt x="31925" y="27546"/>
                    <a:pt x="31643" y="27427"/>
                  </a:cubicBezTo>
                  <a:cubicBezTo>
                    <a:pt x="30245" y="26849"/>
                    <a:pt x="29910" y="25056"/>
                    <a:pt x="29728" y="23536"/>
                  </a:cubicBezTo>
                  <a:lnTo>
                    <a:pt x="28938" y="15025"/>
                  </a:lnTo>
                  <a:cubicBezTo>
                    <a:pt x="28786" y="13505"/>
                    <a:pt x="28634" y="11955"/>
                    <a:pt x="28026" y="10557"/>
                  </a:cubicBezTo>
                  <a:cubicBezTo>
                    <a:pt x="27387" y="9159"/>
                    <a:pt x="26202" y="7943"/>
                    <a:pt x="24713" y="7700"/>
                  </a:cubicBezTo>
                  <a:cubicBezTo>
                    <a:pt x="24551" y="7670"/>
                    <a:pt x="24388" y="7656"/>
                    <a:pt x="24224" y="7656"/>
                  </a:cubicBezTo>
                  <a:cubicBezTo>
                    <a:pt x="22879" y="7656"/>
                    <a:pt x="21535" y="8624"/>
                    <a:pt x="21399" y="9980"/>
                  </a:cubicBezTo>
                  <a:cubicBezTo>
                    <a:pt x="21308" y="10618"/>
                    <a:pt x="21521" y="11226"/>
                    <a:pt x="21551" y="11864"/>
                  </a:cubicBezTo>
                  <a:cubicBezTo>
                    <a:pt x="21551" y="12502"/>
                    <a:pt x="21339" y="13232"/>
                    <a:pt x="20792" y="13475"/>
                  </a:cubicBezTo>
                  <a:cubicBezTo>
                    <a:pt x="20662" y="13529"/>
                    <a:pt x="20528" y="13553"/>
                    <a:pt x="20393" y="13553"/>
                  </a:cubicBezTo>
                  <a:cubicBezTo>
                    <a:pt x="19922" y="13553"/>
                    <a:pt x="19430" y="13265"/>
                    <a:pt x="19029" y="12958"/>
                  </a:cubicBezTo>
                  <a:cubicBezTo>
                    <a:pt x="17326" y="11560"/>
                    <a:pt x="16050" y="9706"/>
                    <a:pt x="14864" y="7852"/>
                  </a:cubicBezTo>
                  <a:cubicBezTo>
                    <a:pt x="13679" y="5967"/>
                    <a:pt x="12493" y="4083"/>
                    <a:pt x="10883" y="2533"/>
                  </a:cubicBezTo>
                  <a:cubicBezTo>
                    <a:pt x="9380" y="1088"/>
                    <a:pt x="7412" y="1"/>
                    <a:pt x="5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47"/>
            <p:cNvSpPr/>
            <p:nvPr/>
          </p:nvSpPr>
          <p:spPr>
            <a:xfrm>
              <a:off x="602100" y="2850625"/>
              <a:ext cx="918725" cy="1412675"/>
            </a:xfrm>
            <a:custGeom>
              <a:avLst/>
              <a:gdLst/>
              <a:ahLst/>
              <a:cxnLst/>
              <a:rect l="l" t="t" r="r" b="b"/>
              <a:pathLst>
                <a:path w="36749" h="56507" extrusionOk="0">
                  <a:moveTo>
                    <a:pt x="1" y="1"/>
                  </a:moveTo>
                  <a:cubicBezTo>
                    <a:pt x="61" y="31"/>
                    <a:pt x="92" y="92"/>
                    <a:pt x="153" y="123"/>
                  </a:cubicBezTo>
                  <a:lnTo>
                    <a:pt x="669" y="487"/>
                  </a:lnTo>
                  <a:cubicBezTo>
                    <a:pt x="1095" y="791"/>
                    <a:pt x="1733" y="1247"/>
                    <a:pt x="2554" y="1855"/>
                  </a:cubicBezTo>
                  <a:cubicBezTo>
                    <a:pt x="4864" y="3588"/>
                    <a:pt x="7022" y="5472"/>
                    <a:pt x="9028" y="7509"/>
                  </a:cubicBezTo>
                  <a:cubicBezTo>
                    <a:pt x="10274" y="8816"/>
                    <a:pt x="11642" y="10275"/>
                    <a:pt x="13040" y="11886"/>
                  </a:cubicBezTo>
                  <a:cubicBezTo>
                    <a:pt x="14439" y="13497"/>
                    <a:pt x="15928" y="15229"/>
                    <a:pt x="17417" y="17114"/>
                  </a:cubicBezTo>
                  <a:cubicBezTo>
                    <a:pt x="19028" y="19059"/>
                    <a:pt x="20487" y="21095"/>
                    <a:pt x="21855" y="23193"/>
                  </a:cubicBezTo>
                  <a:cubicBezTo>
                    <a:pt x="22554" y="24287"/>
                    <a:pt x="23192" y="25472"/>
                    <a:pt x="23861" y="26658"/>
                  </a:cubicBezTo>
                  <a:cubicBezTo>
                    <a:pt x="24530" y="27813"/>
                    <a:pt x="25199" y="29029"/>
                    <a:pt x="25867" y="30245"/>
                  </a:cubicBezTo>
                  <a:cubicBezTo>
                    <a:pt x="28421" y="34804"/>
                    <a:pt x="30731" y="39485"/>
                    <a:pt x="32767" y="44287"/>
                  </a:cubicBezTo>
                  <a:cubicBezTo>
                    <a:pt x="34408" y="48239"/>
                    <a:pt x="35685" y="52312"/>
                    <a:pt x="36567" y="56506"/>
                  </a:cubicBezTo>
                  <a:lnTo>
                    <a:pt x="36749" y="56446"/>
                  </a:lnTo>
                  <a:cubicBezTo>
                    <a:pt x="35867" y="52251"/>
                    <a:pt x="34621" y="48148"/>
                    <a:pt x="32980" y="44196"/>
                  </a:cubicBezTo>
                  <a:cubicBezTo>
                    <a:pt x="30943" y="39363"/>
                    <a:pt x="28633" y="34652"/>
                    <a:pt x="26050" y="30093"/>
                  </a:cubicBezTo>
                  <a:cubicBezTo>
                    <a:pt x="25381" y="28877"/>
                    <a:pt x="24712" y="27691"/>
                    <a:pt x="24044" y="26506"/>
                  </a:cubicBezTo>
                  <a:cubicBezTo>
                    <a:pt x="23405" y="25320"/>
                    <a:pt x="22737" y="24165"/>
                    <a:pt x="22037" y="23041"/>
                  </a:cubicBezTo>
                  <a:cubicBezTo>
                    <a:pt x="20670" y="20943"/>
                    <a:pt x="19180" y="18877"/>
                    <a:pt x="17600" y="16931"/>
                  </a:cubicBezTo>
                  <a:cubicBezTo>
                    <a:pt x="16080" y="15047"/>
                    <a:pt x="14590" y="13345"/>
                    <a:pt x="13162" y="11734"/>
                  </a:cubicBezTo>
                  <a:cubicBezTo>
                    <a:pt x="11764" y="10123"/>
                    <a:pt x="10396" y="8664"/>
                    <a:pt x="9119" y="7387"/>
                  </a:cubicBezTo>
                  <a:cubicBezTo>
                    <a:pt x="7083" y="5351"/>
                    <a:pt x="4894" y="3466"/>
                    <a:pt x="2584" y="1764"/>
                  </a:cubicBezTo>
                  <a:cubicBezTo>
                    <a:pt x="1763" y="1156"/>
                    <a:pt x="1125" y="730"/>
                    <a:pt x="700" y="426"/>
                  </a:cubicBezTo>
                  <a:cubicBezTo>
                    <a:pt x="487" y="275"/>
                    <a:pt x="304" y="183"/>
                    <a:pt x="183" y="92"/>
                  </a:cubicBezTo>
                  <a:cubicBezTo>
                    <a:pt x="122" y="62"/>
                    <a:pt x="61" y="3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 name="Google Shape;931;p47"/>
            <p:cNvSpPr/>
            <p:nvPr/>
          </p:nvSpPr>
          <p:spPr>
            <a:xfrm>
              <a:off x="1149225" y="3003375"/>
              <a:ext cx="14450" cy="423275"/>
            </a:xfrm>
            <a:custGeom>
              <a:avLst/>
              <a:gdLst/>
              <a:ahLst/>
              <a:cxnLst/>
              <a:rect l="l" t="t" r="r" b="b"/>
              <a:pathLst>
                <a:path w="578" h="16931" extrusionOk="0">
                  <a:moveTo>
                    <a:pt x="548" y="0"/>
                  </a:moveTo>
                  <a:cubicBezTo>
                    <a:pt x="487" y="213"/>
                    <a:pt x="426" y="426"/>
                    <a:pt x="426" y="669"/>
                  </a:cubicBezTo>
                  <a:cubicBezTo>
                    <a:pt x="365" y="1095"/>
                    <a:pt x="274" y="1703"/>
                    <a:pt x="213" y="2462"/>
                  </a:cubicBezTo>
                  <a:cubicBezTo>
                    <a:pt x="92" y="3982"/>
                    <a:pt x="31" y="6140"/>
                    <a:pt x="31" y="8481"/>
                  </a:cubicBezTo>
                  <a:lnTo>
                    <a:pt x="31" y="14469"/>
                  </a:lnTo>
                  <a:lnTo>
                    <a:pt x="31" y="16262"/>
                  </a:lnTo>
                  <a:cubicBezTo>
                    <a:pt x="0" y="16505"/>
                    <a:pt x="31" y="16718"/>
                    <a:pt x="61" y="16931"/>
                  </a:cubicBezTo>
                  <a:cubicBezTo>
                    <a:pt x="122" y="16718"/>
                    <a:pt x="152" y="16505"/>
                    <a:pt x="152" y="16262"/>
                  </a:cubicBezTo>
                  <a:cubicBezTo>
                    <a:pt x="183" y="15837"/>
                    <a:pt x="213" y="15229"/>
                    <a:pt x="244" y="14469"/>
                  </a:cubicBezTo>
                  <a:cubicBezTo>
                    <a:pt x="304" y="12949"/>
                    <a:pt x="304" y="10821"/>
                    <a:pt x="304" y="8481"/>
                  </a:cubicBezTo>
                  <a:cubicBezTo>
                    <a:pt x="304" y="6140"/>
                    <a:pt x="365" y="4013"/>
                    <a:pt x="426" y="2493"/>
                  </a:cubicBezTo>
                  <a:cubicBezTo>
                    <a:pt x="487" y="1733"/>
                    <a:pt x="517" y="1095"/>
                    <a:pt x="548" y="669"/>
                  </a:cubicBezTo>
                  <a:cubicBezTo>
                    <a:pt x="578" y="456"/>
                    <a:pt x="578" y="244"/>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932;p47"/>
            <p:cNvSpPr/>
            <p:nvPr/>
          </p:nvSpPr>
          <p:spPr>
            <a:xfrm>
              <a:off x="653775" y="3380850"/>
              <a:ext cx="496225" cy="45800"/>
            </a:xfrm>
            <a:custGeom>
              <a:avLst/>
              <a:gdLst/>
              <a:ahLst/>
              <a:cxnLst/>
              <a:rect l="l" t="t" r="r" b="b"/>
              <a:pathLst>
                <a:path w="19849" h="1832" extrusionOk="0">
                  <a:moveTo>
                    <a:pt x="4014" y="1"/>
                  </a:moveTo>
                  <a:cubicBezTo>
                    <a:pt x="3639" y="1"/>
                    <a:pt x="3263" y="3"/>
                    <a:pt x="2888" y="8"/>
                  </a:cubicBezTo>
                  <a:cubicBezTo>
                    <a:pt x="1976" y="8"/>
                    <a:pt x="1247" y="69"/>
                    <a:pt x="760" y="99"/>
                  </a:cubicBezTo>
                  <a:cubicBezTo>
                    <a:pt x="487" y="130"/>
                    <a:pt x="244" y="160"/>
                    <a:pt x="0" y="190"/>
                  </a:cubicBezTo>
                  <a:cubicBezTo>
                    <a:pt x="122" y="206"/>
                    <a:pt x="251" y="213"/>
                    <a:pt x="384" y="213"/>
                  </a:cubicBezTo>
                  <a:cubicBezTo>
                    <a:pt x="517" y="213"/>
                    <a:pt x="654" y="206"/>
                    <a:pt x="791" y="190"/>
                  </a:cubicBezTo>
                  <a:lnTo>
                    <a:pt x="2918" y="190"/>
                  </a:lnTo>
                  <a:cubicBezTo>
                    <a:pt x="4712" y="190"/>
                    <a:pt x="7235" y="312"/>
                    <a:pt x="9970" y="555"/>
                  </a:cubicBezTo>
                  <a:cubicBezTo>
                    <a:pt x="12736" y="768"/>
                    <a:pt x="15198" y="1102"/>
                    <a:pt x="16992" y="1376"/>
                  </a:cubicBezTo>
                  <a:cubicBezTo>
                    <a:pt x="17873" y="1528"/>
                    <a:pt x="18603" y="1649"/>
                    <a:pt x="19089" y="1741"/>
                  </a:cubicBezTo>
                  <a:cubicBezTo>
                    <a:pt x="19363" y="1771"/>
                    <a:pt x="19606" y="1832"/>
                    <a:pt x="19849" y="1832"/>
                  </a:cubicBezTo>
                  <a:cubicBezTo>
                    <a:pt x="19606" y="1741"/>
                    <a:pt x="19363" y="1649"/>
                    <a:pt x="19089" y="1619"/>
                  </a:cubicBezTo>
                  <a:cubicBezTo>
                    <a:pt x="18603" y="1497"/>
                    <a:pt x="17904" y="1345"/>
                    <a:pt x="16992" y="1193"/>
                  </a:cubicBezTo>
                  <a:cubicBezTo>
                    <a:pt x="15198" y="859"/>
                    <a:pt x="12736" y="494"/>
                    <a:pt x="9970" y="251"/>
                  </a:cubicBezTo>
                  <a:cubicBezTo>
                    <a:pt x="8000" y="72"/>
                    <a:pt x="6009" y="1"/>
                    <a:pt x="4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 name="Google Shape;933;p47"/>
            <p:cNvSpPr/>
            <p:nvPr/>
          </p:nvSpPr>
          <p:spPr>
            <a:xfrm>
              <a:off x="1418975" y="3298200"/>
              <a:ext cx="181650" cy="648975"/>
            </a:xfrm>
            <a:custGeom>
              <a:avLst/>
              <a:gdLst/>
              <a:ahLst/>
              <a:cxnLst/>
              <a:rect l="l" t="t" r="r" b="b"/>
              <a:pathLst>
                <a:path w="7266" h="25959" extrusionOk="0">
                  <a:moveTo>
                    <a:pt x="7265" y="1"/>
                  </a:moveTo>
                  <a:cubicBezTo>
                    <a:pt x="7235" y="92"/>
                    <a:pt x="7174" y="183"/>
                    <a:pt x="7174" y="275"/>
                  </a:cubicBezTo>
                  <a:cubicBezTo>
                    <a:pt x="7083" y="457"/>
                    <a:pt x="6992" y="730"/>
                    <a:pt x="6901" y="1004"/>
                  </a:cubicBezTo>
                  <a:cubicBezTo>
                    <a:pt x="6688" y="1642"/>
                    <a:pt x="6384" y="2585"/>
                    <a:pt x="6019" y="3770"/>
                  </a:cubicBezTo>
                  <a:cubicBezTo>
                    <a:pt x="5320" y="6080"/>
                    <a:pt x="4439" y="9332"/>
                    <a:pt x="3496" y="12949"/>
                  </a:cubicBezTo>
                  <a:cubicBezTo>
                    <a:pt x="2585" y="16567"/>
                    <a:pt x="1733" y="19819"/>
                    <a:pt x="1065" y="22159"/>
                  </a:cubicBezTo>
                  <a:cubicBezTo>
                    <a:pt x="761" y="23314"/>
                    <a:pt x="487" y="24226"/>
                    <a:pt x="274" y="24925"/>
                  </a:cubicBezTo>
                  <a:lnTo>
                    <a:pt x="62" y="25685"/>
                  </a:lnTo>
                  <a:cubicBezTo>
                    <a:pt x="31" y="25776"/>
                    <a:pt x="31" y="25868"/>
                    <a:pt x="1" y="25959"/>
                  </a:cubicBezTo>
                  <a:cubicBezTo>
                    <a:pt x="62" y="25868"/>
                    <a:pt x="92" y="25807"/>
                    <a:pt x="123" y="25716"/>
                  </a:cubicBezTo>
                  <a:cubicBezTo>
                    <a:pt x="183" y="25503"/>
                    <a:pt x="274" y="25260"/>
                    <a:pt x="396" y="24956"/>
                  </a:cubicBezTo>
                  <a:cubicBezTo>
                    <a:pt x="609" y="24317"/>
                    <a:pt x="913" y="23375"/>
                    <a:pt x="1247" y="22220"/>
                  </a:cubicBezTo>
                  <a:cubicBezTo>
                    <a:pt x="1977" y="19880"/>
                    <a:pt x="2858" y="16627"/>
                    <a:pt x="3770" y="13041"/>
                  </a:cubicBezTo>
                  <a:cubicBezTo>
                    <a:pt x="4682" y="9424"/>
                    <a:pt x="5533" y="6171"/>
                    <a:pt x="6202" y="3831"/>
                  </a:cubicBezTo>
                  <a:cubicBezTo>
                    <a:pt x="6536" y="2676"/>
                    <a:pt x="6810" y="1733"/>
                    <a:pt x="6992" y="1034"/>
                  </a:cubicBezTo>
                  <a:cubicBezTo>
                    <a:pt x="7083" y="730"/>
                    <a:pt x="7144" y="487"/>
                    <a:pt x="7205" y="275"/>
                  </a:cubicBezTo>
                  <a:cubicBezTo>
                    <a:pt x="7235" y="214"/>
                    <a:pt x="7265" y="123"/>
                    <a:pt x="726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 name="Google Shape;934;p47"/>
            <p:cNvSpPr/>
            <p:nvPr/>
          </p:nvSpPr>
          <p:spPr>
            <a:xfrm>
              <a:off x="749525" y="3805050"/>
              <a:ext cx="669475" cy="141700"/>
            </a:xfrm>
            <a:custGeom>
              <a:avLst/>
              <a:gdLst/>
              <a:ahLst/>
              <a:cxnLst/>
              <a:rect l="l" t="t" r="r" b="b"/>
              <a:pathLst>
                <a:path w="26779" h="5668" extrusionOk="0">
                  <a:moveTo>
                    <a:pt x="0" y="1"/>
                  </a:moveTo>
                  <a:cubicBezTo>
                    <a:pt x="91" y="31"/>
                    <a:pt x="152" y="62"/>
                    <a:pt x="274" y="62"/>
                  </a:cubicBezTo>
                  <a:lnTo>
                    <a:pt x="1034" y="244"/>
                  </a:lnTo>
                  <a:lnTo>
                    <a:pt x="3921" y="852"/>
                  </a:lnTo>
                  <a:cubicBezTo>
                    <a:pt x="6323" y="1369"/>
                    <a:pt x="9666" y="2128"/>
                    <a:pt x="13374" y="2980"/>
                  </a:cubicBezTo>
                  <a:cubicBezTo>
                    <a:pt x="17052" y="3800"/>
                    <a:pt x="20396" y="4530"/>
                    <a:pt x="22827" y="4986"/>
                  </a:cubicBezTo>
                  <a:cubicBezTo>
                    <a:pt x="24043" y="5229"/>
                    <a:pt x="25046" y="5411"/>
                    <a:pt x="25715" y="5533"/>
                  </a:cubicBezTo>
                  <a:lnTo>
                    <a:pt x="26505" y="5654"/>
                  </a:lnTo>
                  <a:cubicBezTo>
                    <a:pt x="26566" y="5654"/>
                    <a:pt x="26627" y="5668"/>
                    <a:pt x="26688" y="5668"/>
                  </a:cubicBezTo>
                  <a:cubicBezTo>
                    <a:pt x="26718" y="5668"/>
                    <a:pt x="26749" y="5664"/>
                    <a:pt x="26779" y="5654"/>
                  </a:cubicBezTo>
                  <a:cubicBezTo>
                    <a:pt x="26718" y="5624"/>
                    <a:pt x="26627" y="5594"/>
                    <a:pt x="26536" y="5594"/>
                  </a:cubicBezTo>
                  <a:lnTo>
                    <a:pt x="25776" y="5411"/>
                  </a:lnTo>
                  <a:lnTo>
                    <a:pt x="22858" y="4803"/>
                  </a:lnTo>
                  <a:cubicBezTo>
                    <a:pt x="20426" y="4287"/>
                    <a:pt x="17083" y="3527"/>
                    <a:pt x="13405" y="2706"/>
                  </a:cubicBezTo>
                  <a:cubicBezTo>
                    <a:pt x="9727" y="1855"/>
                    <a:pt x="6383" y="1125"/>
                    <a:pt x="3952" y="669"/>
                  </a:cubicBezTo>
                  <a:cubicBezTo>
                    <a:pt x="2736" y="426"/>
                    <a:pt x="1733" y="244"/>
                    <a:pt x="1064" y="153"/>
                  </a:cubicBezTo>
                  <a:lnTo>
                    <a:pt x="274" y="31"/>
                  </a:lnTo>
                  <a:cubicBezTo>
                    <a:pt x="183" y="1"/>
                    <a:pt x="91"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 name="Google Shape;935;p47"/>
            <p:cNvSpPr/>
            <p:nvPr/>
          </p:nvSpPr>
          <p:spPr>
            <a:xfrm>
              <a:off x="5594600" y="2244725"/>
              <a:ext cx="303975" cy="291350"/>
            </a:xfrm>
            <a:custGeom>
              <a:avLst/>
              <a:gdLst/>
              <a:ahLst/>
              <a:cxnLst/>
              <a:rect l="l" t="t" r="r" b="b"/>
              <a:pathLst>
                <a:path w="12159" h="11654" extrusionOk="0">
                  <a:moveTo>
                    <a:pt x="5841" y="1"/>
                  </a:moveTo>
                  <a:cubicBezTo>
                    <a:pt x="3551" y="1"/>
                    <a:pt x="1459" y="1350"/>
                    <a:pt x="547" y="3477"/>
                  </a:cubicBezTo>
                  <a:cubicBezTo>
                    <a:pt x="304" y="4024"/>
                    <a:pt x="122" y="4601"/>
                    <a:pt x="92" y="5179"/>
                  </a:cubicBezTo>
                  <a:cubicBezTo>
                    <a:pt x="0" y="5726"/>
                    <a:pt x="31" y="6304"/>
                    <a:pt x="122" y="6851"/>
                  </a:cubicBezTo>
                  <a:cubicBezTo>
                    <a:pt x="304" y="7884"/>
                    <a:pt x="760" y="8857"/>
                    <a:pt x="1459" y="9647"/>
                  </a:cubicBezTo>
                  <a:cubicBezTo>
                    <a:pt x="2523" y="10893"/>
                    <a:pt x="4134" y="11653"/>
                    <a:pt x="5806" y="11653"/>
                  </a:cubicBezTo>
                  <a:cubicBezTo>
                    <a:pt x="6353" y="11653"/>
                    <a:pt x="6900" y="11592"/>
                    <a:pt x="7447" y="11410"/>
                  </a:cubicBezTo>
                  <a:cubicBezTo>
                    <a:pt x="7630" y="11380"/>
                    <a:pt x="7842" y="11288"/>
                    <a:pt x="8025" y="11228"/>
                  </a:cubicBezTo>
                  <a:cubicBezTo>
                    <a:pt x="8146" y="11167"/>
                    <a:pt x="8298" y="11106"/>
                    <a:pt x="8420" y="11015"/>
                  </a:cubicBezTo>
                  <a:lnTo>
                    <a:pt x="8663" y="10893"/>
                  </a:lnTo>
                  <a:cubicBezTo>
                    <a:pt x="8724" y="10863"/>
                    <a:pt x="8754" y="10833"/>
                    <a:pt x="8754" y="10832"/>
                  </a:cubicBezTo>
                  <a:lnTo>
                    <a:pt x="8754" y="10832"/>
                  </a:lnTo>
                  <a:cubicBezTo>
                    <a:pt x="8329" y="11045"/>
                    <a:pt x="7873" y="11228"/>
                    <a:pt x="7417" y="11349"/>
                  </a:cubicBezTo>
                  <a:cubicBezTo>
                    <a:pt x="6986" y="11476"/>
                    <a:pt x="6535" y="11539"/>
                    <a:pt x="6079" y="11539"/>
                  </a:cubicBezTo>
                  <a:cubicBezTo>
                    <a:pt x="5988" y="11539"/>
                    <a:pt x="5897" y="11537"/>
                    <a:pt x="5806" y="11532"/>
                  </a:cubicBezTo>
                  <a:cubicBezTo>
                    <a:pt x="4165" y="11501"/>
                    <a:pt x="2614" y="10772"/>
                    <a:pt x="1581" y="9525"/>
                  </a:cubicBezTo>
                  <a:cubicBezTo>
                    <a:pt x="912" y="8766"/>
                    <a:pt x="487" y="7823"/>
                    <a:pt x="304" y="6820"/>
                  </a:cubicBezTo>
                  <a:cubicBezTo>
                    <a:pt x="122" y="5726"/>
                    <a:pt x="243" y="4601"/>
                    <a:pt x="699" y="3568"/>
                  </a:cubicBezTo>
                  <a:cubicBezTo>
                    <a:pt x="1616" y="1485"/>
                    <a:pt x="3648" y="189"/>
                    <a:pt x="5870" y="189"/>
                  </a:cubicBezTo>
                  <a:cubicBezTo>
                    <a:pt x="6080" y="189"/>
                    <a:pt x="6292" y="201"/>
                    <a:pt x="6505" y="224"/>
                  </a:cubicBezTo>
                  <a:cubicBezTo>
                    <a:pt x="7083" y="285"/>
                    <a:pt x="7630" y="437"/>
                    <a:pt x="8146" y="680"/>
                  </a:cubicBezTo>
                  <a:cubicBezTo>
                    <a:pt x="8663" y="893"/>
                    <a:pt x="9119" y="1167"/>
                    <a:pt x="9545" y="1531"/>
                  </a:cubicBezTo>
                  <a:cubicBezTo>
                    <a:pt x="11611" y="3294"/>
                    <a:pt x="12159" y="6273"/>
                    <a:pt x="10821" y="8644"/>
                  </a:cubicBezTo>
                  <a:cubicBezTo>
                    <a:pt x="10578" y="9130"/>
                    <a:pt x="10244" y="9586"/>
                    <a:pt x="9849" y="9951"/>
                  </a:cubicBezTo>
                  <a:cubicBezTo>
                    <a:pt x="9484" y="10285"/>
                    <a:pt x="9119" y="10559"/>
                    <a:pt x="8724" y="10832"/>
                  </a:cubicBezTo>
                  <a:cubicBezTo>
                    <a:pt x="8724" y="10832"/>
                    <a:pt x="8785" y="10832"/>
                    <a:pt x="8815" y="10772"/>
                  </a:cubicBezTo>
                  <a:lnTo>
                    <a:pt x="9058" y="10650"/>
                  </a:lnTo>
                  <a:cubicBezTo>
                    <a:pt x="9180" y="10559"/>
                    <a:pt x="9301" y="10498"/>
                    <a:pt x="9423" y="10407"/>
                  </a:cubicBezTo>
                  <a:cubicBezTo>
                    <a:pt x="9605" y="10285"/>
                    <a:pt x="9757" y="10164"/>
                    <a:pt x="9909" y="10012"/>
                  </a:cubicBezTo>
                  <a:cubicBezTo>
                    <a:pt x="10304" y="9647"/>
                    <a:pt x="10669" y="9191"/>
                    <a:pt x="10943" y="8705"/>
                  </a:cubicBezTo>
                  <a:cubicBezTo>
                    <a:pt x="11763" y="7246"/>
                    <a:pt x="11915" y="5513"/>
                    <a:pt x="11399" y="3933"/>
                  </a:cubicBezTo>
                  <a:cubicBezTo>
                    <a:pt x="11034" y="2960"/>
                    <a:pt x="10456" y="2079"/>
                    <a:pt x="9636" y="1379"/>
                  </a:cubicBezTo>
                  <a:cubicBezTo>
                    <a:pt x="8754" y="650"/>
                    <a:pt x="7690" y="164"/>
                    <a:pt x="6535" y="42"/>
                  </a:cubicBezTo>
                  <a:cubicBezTo>
                    <a:pt x="6303" y="14"/>
                    <a:pt x="6071" y="1"/>
                    <a:pt x="58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 name="Google Shape;936;p47"/>
            <p:cNvSpPr/>
            <p:nvPr/>
          </p:nvSpPr>
          <p:spPr>
            <a:xfrm>
              <a:off x="5422100" y="2058075"/>
              <a:ext cx="649725" cy="664175"/>
            </a:xfrm>
            <a:custGeom>
              <a:avLst/>
              <a:gdLst/>
              <a:ahLst/>
              <a:cxnLst/>
              <a:rect l="l" t="t" r="r" b="b"/>
              <a:pathLst>
                <a:path w="25989" h="26567" extrusionOk="0">
                  <a:moveTo>
                    <a:pt x="13375" y="0"/>
                  </a:moveTo>
                  <a:lnTo>
                    <a:pt x="10426" y="304"/>
                  </a:lnTo>
                  <a:lnTo>
                    <a:pt x="10365" y="304"/>
                  </a:lnTo>
                  <a:lnTo>
                    <a:pt x="10365" y="365"/>
                  </a:lnTo>
                  <a:cubicBezTo>
                    <a:pt x="10306" y="1161"/>
                    <a:pt x="10276" y="1956"/>
                    <a:pt x="10219" y="2779"/>
                  </a:cubicBezTo>
                  <a:lnTo>
                    <a:pt x="10219" y="2779"/>
                  </a:lnTo>
                  <a:lnTo>
                    <a:pt x="8121" y="3873"/>
                  </a:lnTo>
                  <a:lnTo>
                    <a:pt x="8121" y="3873"/>
                  </a:lnTo>
                  <a:lnTo>
                    <a:pt x="5867" y="2250"/>
                  </a:lnTo>
                  <a:lnTo>
                    <a:pt x="5806" y="2219"/>
                  </a:lnTo>
                  <a:lnTo>
                    <a:pt x="5745" y="2250"/>
                  </a:lnTo>
                  <a:lnTo>
                    <a:pt x="3405" y="3952"/>
                  </a:lnTo>
                  <a:lnTo>
                    <a:pt x="3344" y="3982"/>
                  </a:lnTo>
                  <a:lnTo>
                    <a:pt x="3374" y="4073"/>
                  </a:lnTo>
                  <a:cubicBezTo>
                    <a:pt x="3761" y="4907"/>
                    <a:pt x="4178" y="5770"/>
                    <a:pt x="4566" y="6633"/>
                  </a:cubicBezTo>
                  <a:lnTo>
                    <a:pt x="4566" y="6633"/>
                  </a:lnTo>
                  <a:lnTo>
                    <a:pt x="3234" y="8630"/>
                  </a:lnTo>
                  <a:lnTo>
                    <a:pt x="3234" y="8630"/>
                  </a:lnTo>
                  <a:lnTo>
                    <a:pt x="760" y="8511"/>
                  </a:lnTo>
                  <a:lnTo>
                    <a:pt x="669" y="8511"/>
                  </a:lnTo>
                  <a:lnTo>
                    <a:pt x="669" y="8602"/>
                  </a:lnTo>
                  <a:cubicBezTo>
                    <a:pt x="456" y="9636"/>
                    <a:pt x="244" y="10669"/>
                    <a:pt x="0" y="11703"/>
                  </a:cubicBezTo>
                  <a:lnTo>
                    <a:pt x="0" y="11794"/>
                  </a:lnTo>
                  <a:lnTo>
                    <a:pt x="92" y="11824"/>
                  </a:lnTo>
                  <a:lnTo>
                    <a:pt x="2468" y="12715"/>
                  </a:lnTo>
                  <a:lnTo>
                    <a:pt x="2468" y="12715"/>
                  </a:lnTo>
                  <a:cubicBezTo>
                    <a:pt x="2527" y="13522"/>
                    <a:pt x="2611" y="14355"/>
                    <a:pt x="2670" y="15188"/>
                  </a:cubicBezTo>
                  <a:lnTo>
                    <a:pt x="2670" y="15188"/>
                  </a:lnTo>
                  <a:cubicBezTo>
                    <a:pt x="1891" y="15638"/>
                    <a:pt x="1083" y="16117"/>
                    <a:pt x="274" y="16566"/>
                  </a:cubicBezTo>
                  <a:lnTo>
                    <a:pt x="244" y="16596"/>
                  </a:lnTo>
                  <a:lnTo>
                    <a:pt x="152" y="16657"/>
                  </a:lnTo>
                  <a:lnTo>
                    <a:pt x="183" y="16718"/>
                  </a:lnTo>
                  <a:cubicBezTo>
                    <a:pt x="578" y="17660"/>
                    <a:pt x="1004" y="18572"/>
                    <a:pt x="1368" y="19423"/>
                  </a:cubicBezTo>
                  <a:lnTo>
                    <a:pt x="1399" y="19514"/>
                  </a:lnTo>
                  <a:lnTo>
                    <a:pt x="1490" y="19514"/>
                  </a:lnTo>
                  <a:lnTo>
                    <a:pt x="4017" y="19098"/>
                  </a:lnTo>
                  <a:lnTo>
                    <a:pt x="5660" y="21006"/>
                  </a:lnTo>
                  <a:lnTo>
                    <a:pt x="5660" y="21006"/>
                  </a:lnTo>
                  <a:cubicBezTo>
                    <a:pt x="5335" y="21836"/>
                    <a:pt x="5039" y="22664"/>
                    <a:pt x="4773" y="23405"/>
                  </a:cubicBezTo>
                  <a:lnTo>
                    <a:pt x="4742" y="23466"/>
                  </a:lnTo>
                  <a:lnTo>
                    <a:pt x="4803" y="23527"/>
                  </a:lnTo>
                  <a:lnTo>
                    <a:pt x="7174" y="25198"/>
                  </a:lnTo>
                  <a:lnTo>
                    <a:pt x="7235" y="25229"/>
                  </a:lnTo>
                  <a:lnTo>
                    <a:pt x="7295" y="25168"/>
                  </a:lnTo>
                  <a:lnTo>
                    <a:pt x="9109" y="23206"/>
                  </a:lnTo>
                  <a:lnTo>
                    <a:pt x="9109" y="23206"/>
                  </a:lnTo>
                  <a:lnTo>
                    <a:pt x="11565" y="23879"/>
                  </a:lnTo>
                  <a:lnTo>
                    <a:pt x="11565" y="23879"/>
                  </a:lnTo>
                  <a:lnTo>
                    <a:pt x="12341" y="26475"/>
                  </a:lnTo>
                  <a:lnTo>
                    <a:pt x="12372" y="26566"/>
                  </a:lnTo>
                  <a:lnTo>
                    <a:pt x="12432" y="26566"/>
                  </a:lnTo>
                  <a:lnTo>
                    <a:pt x="15290" y="26353"/>
                  </a:lnTo>
                  <a:lnTo>
                    <a:pt x="15320" y="26353"/>
                  </a:lnTo>
                  <a:lnTo>
                    <a:pt x="15320" y="26293"/>
                  </a:lnTo>
                  <a:cubicBezTo>
                    <a:pt x="15470" y="25483"/>
                    <a:pt x="15590" y="24673"/>
                    <a:pt x="15710" y="23951"/>
                  </a:cubicBezTo>
                  <a:lnTo>
                    <a:pt x="15710" y="23951"/>
                  </a:lnTo>
                  <a:lnTo>
                    <a:pt x="18063" y="22615"/>
                  </a:lnTo>
                  <a:lnTo>
                    <a:pt x="18063" y="22615"/>
                  </a:lnTo>
                  <a:lnTo>
                    <a:pt x="20001" y="24165"/>
                  </a:lnTo>
                  <a:lnTo>
                    <a:pt x="20062" y="24195"/>
                  </a:lnTo>
                  <a:lnTo>
                    <a:pt x="20122" y="24165"/>
                  </a:lnTo>
                  <a:lnTo>
                    <a:pt x="22645" y="22280"/>
                  </a:lnTo>
                  <a:lnTo>
                    <a:pt x="22676" y="22220"/>
                  </a:lnTo>
                  <a:lnTo>
                    <a:pt x="22645" y="22159"/>
                  </a:lnTo>
                  <a:cubicBezTo>
                    <a:pt x="22199" y="21416"/>
                    <a:pt x="21783" y="20672"/>
                    <a:pt x="21395" y="19986"/>
                  </a:cubicBezTo>
                  <a:lnTo>
                    <a:pt x="21395" y="19986"/>
                  </a:lnTo>
                  <a:lnTo>
                    <a:pt x="22656" y="17815"/>
                  </a:lnTo>
                  <a:lnTo>
                    <a:pt x="22656" y="17815"/>
                  </a:lnTo>
                  <a:lnTo>
                    <a:pt x="25168" y="17995"/>
                  </a:lnTo>
                  <a:lnTo>
                    <a:pt x="25229" y="17995"/>
                  </a:lnTo>
                  <a:lnTo>
                    <a:pt x="25229" y="17964"/>
                  </a:lnTo>
                  <a:cubicBezTo>
                    <a:pt x="25472" y="16900"/>
                    <a:pt x="25746" y="15928"/>
                    <a:pt x="25989" y="15046"/>
                  </a:cubicBezTo>
                  <a:lnTo>
                    <a:pt x="25989" y="15016"/>
                  </a:lnTo>
                  <a:lnTo>
                    <a:pt x="25928" y="15016"/>
                  </a:lnTo>
                  <a:lnTo>
                    <a:pt x="23768" y="13846"/>
                  </a:lnTo>
                  <a:lnTo>
                    <a:pt x="23768" y="13846"/>
                  </a:lnTo>
                  <a:cubicBezTo>
                    <a:pt x="23649" y="12803"/>
                    <a:pt x="23530" y="11935"/>
                    <a:pt x="23468" y="11215"/>
                  </a:cubicBezTo>
                  <a:lnTo>
                    <a:pt x="23468" y="11215"/>
                  </a:lnTo>
                  <a:lnTo>
                    <a:pt x="25047" y="10152"/>
                  </a:lnTo>
                  <a:lnTo>
                    <a:pt x="25411" y="9849"/>
                  </a:lnTo>
                  <a:lnTo>
                    <a:pt x="25016" y="10122"/>
                  </a:lnTo>
                  <a:lnTo>
                    <a:pt x="23436" y="11186"/>
                  </a:lnTo>
                  <a:lnTo>
                    <a:pt x="23709" y="13861"/>
                  </a:lnTo>
                  <a:lnTo>
                    <a:pt x="25857" y="15054"/>
                  </a:lnTo>
                  <a:lnTo>
                    <a:pt x="25857" y="15054"/>
                  </a:lnTo>
                  <a:cubicBezTo>
                    <a:pt x="25619" y="15915"/>
                    <a:pt x="25353" y="16863"/>
                    <a:pt x="25086" y="17869"/>
                  </a:cubicBezTo>
                  <a:lnTo>
                    <a:pt x="25086" y="17869"/>
                  </a:lnTo>
                  <a:lnTo>
                    <a:pt x="22584" y="17691"/>
                  </a:lnTo>
                  <a:lnTo>
                    <a:pt x="22524" y="17691"/>
                  </a:lnTo>
                  <a:lnTo>
                    <a:pt x="22524" y="17721"/>
                  </a:lnTo>
                  <a:lnTo>
                    <a:pt x="21277" y="19940"/>
                  </a:lnTo>
                  <a:lnTo>
                    <a:pt x="21247" y="19970"/>
                  </a:lnTo>
                  <a:lnTo>
                    <a:pt x="21277" y="20001"/>
                  </a:lnTo>
                  <a:cubicBezTo>
                    <a:pt x="21662" y="20680"/>
                    <a:pt x="22075" y="21418"/>
                    <a:pt x="22516" y="22157"/>
                  </a:cubicBezTo>
                  <a:lnTo>
                    <a:pt x="22516" y="22157"/>
                  </a:lnTo>
                  <a:lnTo>
                    <a:pt x="20078" y="23978"/>
                  </a:lnTo>
                  <a:lnTo>
                    <a:pt x="20078" y="23978"/>
                  </a:lnTo>
                  <a:lnTo>
                    <a:pt x="18116" y="22432"/>
                  </a:lnTo>
                  <a:lnTo>
                    <a:pt x="18086" y="22372"/>
                  </a:lnTo>
                  <a:lnTo>
                    <a:pt x="18025" y="22402"/>
                  </a:lnTo>
                  <a:lnTo>
                    <a:pt x="15593" y="23800"/>
                  </a:lnTo>
                  <a:lnTo>
                    <a:pt x="15563" y="23830"/>
                  </a:lnTo>
                  <a:lnTo>
                    <a:pt x="15563" y="23861"/>
                  </a:lnTo>
                  <a:cubicBezTo>
                    <a:pt x="15416" y="24595"/>
                    <a:pt x="15298" y="25358"/>
                    <a:pt x="15180" y="26176"/>
                  </a:cubicBezTo>
                  <a:lnTo>
                    <a:pt x="15180" y="26176"/>
                  </a:lnTo>
                  <a:lnTo>
                    <a:pt x="12474" y="26349"/>
                  </a:lnTo>
                  <a:lnTo>
                    <a:pt x="12474" y="26349"/>
                  </a:lnTo>
                  <a:cubicBezTo>
                    <a:pt x="12235" y="25545"/>
                    <a:pt x="11969" y="24657"/>
                    <a:pt x="11703" y="23770"/>
                  </a:cubicBezTo>
                  <a:lnTo>
                    <a:pt x="11703" y="23709"/>
                  </a:lnTo>
                  <a:lnTo>
                    <a:pt x="11642" y="23709"/>
                  </a:lnTo>
                  <a:lnTo>
                    <a:pt x="9089" y="23010"/>
                  </a:lnTo>
                  <a:lnTo>
                    <a:pt x="9028" y="23010"/>
                  </a:lnTo>
                  <a:lnTo>
                    <a:pt x="8998" y="23071"/>
                  </a:lnTo>
                  <a:lnTo>
                    <a:pt x="7192" y="24994"/>
                  </a:lnTo>
                  <a:lnTo>
                    <a:pt x="4984" y="23417"/>
                  </a:lnTo>
                  <a:lnTo>
                    <a:pt x="4984" y="23417"/>
                  </a:lnTo>
                  <a:cubicBezTo>
                    <a:pt x="5250" y="22677"/>
                    <a:pt x="5543" y="21856"/>
                    <a:pt x="5836" y="21034"/>
                  </a:cubicBezTo>
                  <a:lnTo>
                    <a:pt x="5836" y="20973"/>
                  </a:lnTo>
                  <a:lnTo>
                    <a:pt x="5806" y="20943"/>
                  </a:lnTo>
                  <a:cubicBezTo>
                    <a:pt x="5259" y="20335"/>
                    <a:pt x="4681" y="19636"/>
                    <a:pt x="4104" y="18967"/>
                  </a:cubicBezTo>
                  <a:lnTo>
                    <a:pt x="4043" y="18937"/>
                  </a:lnTo>
                  <a:lnTo>
                    <a:pt x="4013" y="18937"/>
                  </a:lnTo>
                  <a:lnTo>
                    <a:pt x="1490" y="19323"/>
                  </a:lnTo>
                  <a:lnTo>
                    <a:pt x="367" y="16761"/>
                  </a:lnTo>
                  <a:lnTo>
                    <a:pt x="2797" y="15381"/>
                  </a:lnTo>
                  <a:lnTo>
                    <a:pt x="2858" y="15350"/>
                  </a:lnTo>
                  <a:lnTo>
                    <a:pt x="2858" y="15289"/>
                  </a:lnTo>
                  <a:cubicBezTo>
                    <a:pt x="2766" y="14408"/>
                    <a:pt x="2706" y="13526"/>
                    <a:pt x="2645" y="12645"/>
                  </a:cubicBezTo>
                  <a:lnTo>
                    <a:pt x="2645" y="12584"/>
                  </a:lnTo>
                  <a:lnTo>
                    <a:pt x="2584" y="12584"/>
                  </a:lnTo>
                  <a:lnTo>
                    <a:pt x="262" y="11673"/>
                  </a:lnTo>
                  <a:lnTo>
                    <a:pt x="262" y="11673"/>
                  </a:lnTo>
                  <a:cubicBezTo>
                    <a:pt x="462" y="10673"/>
                    <a:pt x="662" y="9700"/>
                    <a:pt x="862" y="8727"/>
                  </a:cubicBezTo>
                  <a:lnTo>
                    <a:pt x="862" y="8727"/>
                  </a:lnTo>
                  <a:lnTo>
                    <a:pt x="3314" y="8845"/>
                  </a:lnTo>
                  <a:lnTo>
                    <a:pt x="3374" y="8845"/>
                  </a:lnTo>
                  <a:lnTo>
                    <a:pt x="3405" y="8815"/>
                  </a:lnTo>
                  <a:lnTo>
                    <a:pt x="4803" y="6718"/>
                  </a:lnTo>
                  <a:lnTo>
                    <a:pt x="4833" y="6657"/>
                  </a:lnTo>
                  <a:lnTo>
                    <a:pt x="4803" y="6627"/>
                  </a:lnTo>
                  <a:lnTo>
                    <a:pt x="3621" y="4057"/>
                  </a:lnTo>
                  <a:lnTo>
                    <a:pt x="5852" y="2435"/>
                  </a:lnTo>
                  <a:lnTo>
                    <a:pt x="8116" y="4073"/>
                  </a:lnTo>
                  <a:lnTo>
                    <a:pt x="8177" y="4104"/>
                  </a:lnTo>
                  <a:lnTo>
                    <a:pt x="8207" y="4073"/>
                  </a:lnTo>
                  <a:lnTo>
                    <a:pt x="10396" y="2949"/>
                  </a:lnTo>
                  <a:lnTo>
                    <a:pt x="10426" y="2949"/>
                  </a:lnTo>
                  <a:lnTo>
                    <a:pt x="10426" y="2888"/>
                  </a:lnTo>
                  <a:cubicBezTo>
                    <a:pt x="10486" y="2055"/>
                    <a:pt x="10545" y="1252"/>
                    <a:pt x="10605" y="478"/>
                  </a:cubicBezTo>
                  <a:lnTo>
                    <a:pt x="10605" y="478"/>
                  </a:lnTo>
                  <a:lnTo>
                    <a:pt x="13396" y="187"/>
                  </a:lnTo>
                  <a:lnTo>
                    <a:pt x="13396" y="187"/>
                  </a:lnTo>
                  <a:cubicBezTo>
                    <a:pt x="13722" y="1164"/>
                    <a:pt x="14020" y="2057"/>
                    <a:pt x="14347" y="2949"/>
                  </a:cubicBezTo>
                  <a:lnTo>
                    <a:pt x="14347" y="3010"/>
                  </a:lnTo>
                  <a:lnTo>
                    <a:pt x="14378" y="3010"/>
                  </a:lnTo>
                  <a:lnTo>
                    <a:pt x="16749" y="3405"/>
                  </a:lnTo>
                  <a:lnTo>
                    <a:pt x="16809" y="3405"/>
                  </a:lnTo>
                  <a:lnTo>
                    <a:pt x="16809" y="3374"/>
                  </a:lnTo>
                  <a:cubicBezTo>
                    <a:pt x="17468" y="2715"/>
                    <a:pt x="18069" y="2115"/>
                    <a:pt x="18610" y="1545"/>
                  </a:cubicBezTo>
                  <a:lnTo>
                    <a:pt x="18610" y="1545"/>
                  </a:lnTo>
                  <a:lnTo>
                    <a:pt x="20984" y="3118"/>
                  </a:lnTo>
                  <a:lnTo>
                    <a:pt x="20984" y="3118"/>
                  </a:lnTo>
                  <a:cubicBezTo>
                    <a:pt x="20628" y="3950"/>
                    <a:pt x="20330" y="4694"/>
                    <a:pt x="20062" y="5350"/>
                  </a:cubicBezTo>
                  <a:lnTo>
                    <a:pt x="20062" y="5380"/>
                  </a:lnTo>
                  <a:lnTo>
                    <a:pt x="20062" y="5411"/>
                  </a:lnTo>
                  <a:lnTo>
                    <a:pt x="21885" y="7690"/>
                  </a:lnTo>
                  <a:lnTo>
                    <a:pt x="21916" y="7690"/>
                  </a:lnTo>
                  <a:lnTo>
                    <a:pt x="24076" y="7360"/>
                  </a:lnTo>
                  <a:lnTo>
                    <a:pt x="24076" y="7360"/>
                  </a:lnTo>
                  <a:lnTo>
                    <a:pt x="25138" y="9210"/>
                  </a:lnTo>
                  <a:cubicBezTo>
                    <a:pt x="25259" y="9393"/>
                    <a:pt x="25351" y="9545"/>
                    <a:pt x="25411" y="9636"/>
                  </a:cubicBezTo>
                  <a:lnTo>
                    <a:pt x="25168" y="9210"/>
                  </a:lnTo>
                  <a:lnTo>
                    <a:pt x="24135" y="7326"/>
                  </a:lnTo>
                  <a:lnTo>
                    <a:pt x="24104" y="7326"/>
                  </a:lnTo>
                  <a:lnTo>
                    <a:pt x="21943" y="7626"/>
                  </a:lnTo>
                  <a:lnTo>
                    <a:pt x="21943" y="7626"/>
                  </a:lnTo>
                  <a:lnTo>
                    <a:pt x="20169" y="5370"/>
                  </a:lnTo>
                  <a:lnTo>
                    <a:pt x="20169" y="5370"/>
                  </a:lnTo>
                  <a:cubicBezTo>
                    <a:pt x="20438" y="4683"/>
                    <a:pt x="20737" y="3966"/>
                    <a:pt x="21065" y="3131"/>
                  </a:cubicBezTo>
                  <a:lnTo>
                    <a:pt x="21065" y="3070"/>
                  </a:lnTo>
                  <a:lnTo>
                    <a:pt x="21034" y="3040"/>
                  </a:lnTo>
                  <a:lnTo>
                    <a:pt x="18603" y="1429"/>
                  </a:lnTo>
                  <a:lnTo>
                    <a:pt x="18542" y="1399"/>
                  </a:lnTo>
                  <a:lnTo>
                    <a:pt x="18511" y="1429"/>
                  </a:lnTo>
                  <a:lnTo>
                    <a:pt x="16697" y="3274"/>
                  </a:lnTo>
                  <a:lnTo>
                    <a:pt x="16697" y="3274"/>
                  </a:lnTo>
                  <a:lnTo>
                    <a:pt x="14401" y="2867"/>
                  </a:lnTo>
                  <a:lnTo>
                    <a:pt x="14401" y="2867"/>
                  </a:lnTo>
                  <a:lnTo>
                    <a:pt x="13435" y="61"/>
                  </a:lnTo>
                  <a:lnTo>
                    <a:pt x="1343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 name="Google Shape;937;p47"/>
            <p:cNvSpPr/>
            <p:nvPr/>
          </p:nvSpPr>
          <p:spPr>
            <a:xfrm>
              <a:off x="4598375" y="2943350"/>
              <a:ext cx="1996275" cy="1340450"/>
            </a:xfrm>
            <a:custGeom>
              <a:avLst/>
              <a:gdLst/>
              <a:ahLst/>
              <a:cxnLst/>
              <a:rect l="l" t="t" r="r" b="b"/>
              <a:pathLst>
                <a:path w="79851" h="53618" extrusionOk="0">
                  <a:moveTo>
                    <a:pt x="19545" y="0"/>
                  </a:moveTo>
                  <a:cubicBezTo>
                    <a:pt x="19150" y="0"/>
                    <a:pt x="18785" y="243"/>
                    <a:pt x="18633" y="639"/>
                  </a:cubicBezTo>
                  <a:lnTo>
                    <a:pt x="1" y="53618"/>
                  </a:lnTo>
                  <a:lnTo>
                    <a:pt x="58695" y="53618"/>
                  </a:lnTo>
                  <a:lnTo>
                    <a:pt x="79577" y="1368"/>
                  </a:lnTo>
                  <a:cubicBezTo>
                    <a:pt x="79850" y="730"/>
                    <a:pt x="79364" y="31"/>
                    <a:pt x="78695" y="31"/>
                  </a:cubicBezTo>
                  <a:lnTo>
                    <a:pt x="1954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938;p47"/>
            <p:cNvSpPr/>
            <p:nvPr/>
          </p:nvSpPr>
          <p:spPr>
            <a:xfrm>
              <a:off x="4662200" y="2996525"/>
              <a:ext cx="1848850" cy="1197625"/>
            </a:xfrm>
            <a:custGeom>
              <a:avLst/>
              <a:gdLst/>
              <a:ahLst/>
              <a:cxnLst/>
              <a:rect l="l" t="t" r="r" b="b"/>
              <a:pathLst>
                <a:path w="73954" h="47905" extrusionOk="0">
                  <a:moveTo>
                    <a:pt x="17661" y="1"/>
                  </a:moveTo>
                  <a:cubicBezTo>
                    <a:pt x="17418" y="1"/>
                    <a:pt x="17235" y="153"/>
                    <a:pt x="17144" y="366"/>
                  </a:cubicBezTo>
                  <a:lnTo>
                    <a:pt x="153" y="47205"/>
                  </a:lnTo>
                  <a:cubicBezTo>
                    <a:pt x="1" y="47540"/>
                    <a:pt x="274" y="47904"/>
                    <a:pt x="669" y="47904"/>
                  </a:cubicBezTo>
                  <a:lnTo>
                    <a:pt x="54105" y="47904"/>
                  </a:lnTo>
                  <a:cubicBezTo>
                    <a:pt x="54318" y="47904"/>
                    <a:pt x="54531" y="47783"/>
                    <a:pt x="54622" y="47570"/>
                  </a:cubicBezTo>
                  <a:lnTo>
                    <a:pt x="73802" y="730"/>
                  </a:lnTo>
                  <a:cubicBezTo>
                    <a:pt x="73954" y="396"/>
                    <a:pt x="73680" y="1"/>
                    <a:pt x="7331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 name="Google Shape;939;p47"/>
            <p:cNvSpPr/>
            <p:nvPr/>
          </p:nvSpPr>
          <p:spPr>
            <a:xfrm>
              <a:off x="4071775" y="4194125"/>
              <a:ext cx="1993975" cy="91975"/>
            </a:xfrm>
            <a:custGeom>
              <a:avLst/>
              <a:gdLst/>
              <a:ahLst/>
              <a:cxnLst/>
              <a:rect l="l" t="t" r="r" b="b"/>
              <a:pathLst>
                <a:path w="79759" h="3679" extrusionOk="0">
                  <a:moveTo>
                    <a:pt x="0" y="0"/>
                  </a:moveTo>
                  <a:lnTo>
                    <a:pt x="0" y="3678"/>
                  </a:lnTo>
                  <a:lnTo>
                    <a:pt x="79759" y="3678"/>
                  </a:lnTo>
                  <a:lnTo>
                    <a:pt x="775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 name="Google Shape;940;p47"/>
            <p:cNvSpPr/>
            <p:nvPr/>
          </p:nvSpPr>
          <p:spPr>
            <a:xfrm>
              <a:off x="3463100" y="3027700"/>
              <a:ext cx="1405825" cy="820175"/>
            </a:xfrm>
            <a:custGeom>
              <a:avLst/>
              <a:gdLst/>
              <a:ahLst/>
              <a:cxnLst/>
              <a:rect l="l" t="t" r="r" b="b"/>
              <a:pathLst>
                <a:path w="56233" h="32807" extrusionOk="0">
                  <a:moveTo>
                    <a:pt x="43527" y="0"/>
                  </a:moveTo>
                  <a:cubicBezTo>
                    <a:pt x="43527" y="0"/>
                    <a:pt x="41946" y="19119"/>
                    <a:pt x="38481" y="20061"/>
                  </a:cubicBezTo>
                  <a:cubicBezTo>
                    <a:pt x="34949" y="21007"/>
                    <a:pt x="31224" y="21333"/>
                    <a:pt x="27749" y="21333"/>
                  </a:cubicBezTo>
                  <a:cubicBezTo>
                    <a:pt x="21955" y="21333"/>
                    <a:pt x="16855" y="20426"/>
                    <a:pt x="14499" y="19970"/>
                  </a:cubicBezTo>
                  <a:cubicBezTo>
                    <a:pt x="14074" y="19575"/>
                    <a:pt x="13557" y="19149"/>
                    <a:pt x="13010" y="18602"/>
                  </a:cubicBezTo>
                  <a:cubicBezTo>
                    <a:pt x="12554" y="18116"/>
                    <a:pt x="12159" y="17569"/>
                    <a:pt x="11885" y="16961"/>
                  </a:cubicBezTo>
                  <a:cubicBezTo>
                    <a:pt x="11490" y="16231"/>
                    <a:pt x="11186" y="15441"/>
                    <a:pt x="11004" y="14620"/>
                  </a:cubicBezTo>
                  <a:cubicBezTo>
                    <a:pt x="10947" y="14147"/>
                    <a:pt x="10559" y="13862"/>
                    <a:pt x="10194" y="13862"/>
                  </a:cubicBezTo>
                  <a:cubicBezTo>
                    <a:pt x="9974" y="13862"/>
                    <a:pt x="9762" y="13966"/>
                    <a:pt x="9636" y="14195"/>
                  </a:cubicBezTo>
                  <a:cubicBezTo>
                    <a:pt x="9301" y="14833"/>
                    <a:pt x="9149" y="17143"/>
                    <a:pt x="10426" y="19271"/>
                  </a:cubicBezTo>
                  <a:cubicBezTo>
                    <a:pt x="10669" y="19848"/>
                    <a:pt x="10335" y="20487"/>
                    <a:pt x="9727" y="20639"/>
                  </a:cubicBezTo>
                  <a:cubicBezTo>
                    <a:pt x="8116" y="21247"/>
                    <a:pt x="2493" y="22979"/>
                    <a:pt x="1581" y="23405"/>
                  </a:cubicBezTo>
                  <a:cubicBezTo>
                    <a:pt x="760" y="23800"/>
                    <a:pt x="0" y="24499"/>
                    <a:pt x="851" y="24621"/>
                  </a:cubicBezTo>
                  <a:cubicBezTo>
                    <a:pt x="938" y="24636"/>
                    <a:pt x="1065" y="24643"/>
                    <a:pt x="1222" y="24643"/>
                  </a:cubicBezTo>
                  <a:cubicBezTo>
                    <a:pt x="2186" y="24643"/>
                    <a:pt x="4306" y="24380"/>
                    <a:pt x="5497" y="24221"/>
                  </a:cubicBezTo>
                  <a:lnTo>
                    <a:pt x="5497" y="24221"/>
                  </a:lnTo>
                  <a:cubicBezTo>
                    <a:pt x="3814" y="24468"/>
                    <a:pt x="249" y="25071"/>
                    <a:pt x="365" y="25745"/>
                  </a:cubicBezTo>
                  <a:cubicBezTo>
                    <a:pt x="432" y="26079"/>
                    <a:pt x="956" y="26321"/>
                    <a:pt x="2078" y="26321"/>
                  </a:cubicBezTo>
                  <a:cubicBezTo>
                    <a:pt x="2245" y="26321"/>
                    <a:pt x="2426" y="26315"/>
                    <a:pt x="2621" y="26304"/>
                  </a:cubicBezTo>
                  <a:lnTo>
                    <a:pt x="2621" y="26304"/>
                  </a:lnTo>
                  <a:cubicBezTo>
                    <a:pt x="1635" y="26499"/>
                    <a:pt x="775" y="26721"/>
                    <a:pt x="578" y="26931"/>
                  </a:cubicBezTo>
                  <a:cubicBezTo>
                    <a:pt x="33" y="27462"/>
                    <a:pt x="954" y="27609"/>
                    <a:pt x="2136" y="27609"/>
                  </a:cubicBezTo>
                  <a:cubicBezTo>
                    <a:pt x="3590" y="27609"/>
                    <a:pt x="5440" y="27387"/>
                    <a:pt x="5441" y="27387"/>
                  </a:cubicBezTo>
                  <a:lnTo>
                    <a:pt x="5441" y="27387"/>
                  </a:lnTo>
                  <a:cubicBezTo>
                    <a:pt x="1186" y="27934"/>
                    <a:pt x="1247" y="27721"/>
                    <a:pt x="1186" y="28298"/>
                  </a:cubicBezTo>
                  <a:cubicBezTo>
                    <a:pt x="1155" y="28724"/>
                    <a:pt x="2128" y="28906"/>
                    <a:pt x="4469" y="28937"/>
                  </a:cubicBezTo>
                  <a:cubicBezTo>
                    <a:pt x="6353" y="28967"/>
                    <a:pt x="8298" y="29362"/>
                    <a:pt x="11186" y="29545"/>
                  </a:cubicBezTo>
                  <a:cubicBezTo>
                    <a:pt x="11186" y="29545"/>
                    <a:pt x="22714" y="32807"/>
                    <a:pt x="33685" y="32807"/>
                  </a:cubicBezTo>
                  <a:cubicBezTo>
                    <a:pt x="42213" y="32807"/>
                    <a:pt x="50405" y="30836"/>
                    <a:pt x="52585" y="23830"/>
                  </a:cubicBezTo>
                  <a:cubicBezTo>
                    <a:pt x="55290" y="15198"/>
                    <a:pt x="55321" y="11915"/>
                    <a:pt x="56232" y="6231"/>
                  </a:cubicBezTo>
                  <a:lnTo>
                    <a:pt x="43527"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 name="Google Shape;941;p47"/>
            <p:cNvSpPr/>
            <p:nvPr/>
          </p:nvSpPr>
          <p:spPr>
            <a:xfrm>
              <a:off x="3517050" y="3704275"/>
              <a:ext cx="145925" cy="18050"/>
            </a:xfrm>
            <a:custGeom>
              <a:avLst/>
              <a:gdLst/>
              <a:ahLst/>
              <a:cxnLst/>
              <a:rect l="l" t="t" r="r" b="b"/>
              <a:pathLst>
                <a:path w="5837" h="722" extrusionOk="0">
                  <a:moveTo>
                    <a:pt x="5355" y="0"/>
                  </a:moveTo>
                  <a:cubicBezTo>
                    <a:pt x="4829" y="0"/>
                    <a:pt x="3921" y="55"/>
                    <a:pt x="2888" y="172"/>
                  </a:cubicBezTo>
                  <a:cubicBezTo>
                    <a:pt x="1307" y="324"/>
                    <a:pt x="0" y="536"/>
                    <a:pt x="0" y="658"/>
                  </a:cubicBezTo>
                  <a:cubicBezTo>
                    <a:pt x="0" y="701"/>
                    <a:pt x="168" y="721"/>
                    <a:pt x="457" y="721"/>
                  </a:cubicBezTo>
                  <a:cubicBezTo>
                    <a:pt x="982" y="721"/>
                    <a:pt x="1909" y="654"/>
                    <a:pt x="2949" y="536"/>
                  </a:cubicBezTo>
                  <a:cubicBezTo>
                    <a:pt x="4560" y="384"/>
                    <a:pt x="5836" y="172"/>
                    <a:pt x="5836" y="50"/>
                  </a:cubicBezTo>
                  <a:cubicBezTo>
                    <a:pt x="5826" y="17"/>
                    <a:pt x="5650" y="0"/>
                    <a:pt x="5355" y="0"/>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47"/>
            <p:cNvSpPr/>
            <p:nvPr/>
          </p:nvSpPr>
          <p:spPr>
            <a:xfrm>
              <a:off x="3507175" y="3663425"/>
              <a:ext cx="155050" cy="27225"/>
            </a:xfrm>
            <a:custGeom>
              <a:avLst/>
              <a:gdLst/>
              <a:ahLst/>
              <a:cxnLst/>
              <a:rect l="l" t="t" r="r" b="b"/>
              <a:pathLst>
                <a:path w="6202" h="1089" extrusionOk="0">
                  <a:moveTo>
                    <a:pt x="5961" y="0"/>
                  </a:moveTo>
                  <a:cubicBezTo>
                    <a:pt x="5488" y="0"/>
                    <a:pt x="4367" y="138"/>
                    <a:pt x="3070" y="347"/>
                  </a:cubicBezTo>
                  <a:cubicBezTo>
                    <a:pt x="1368" y="651"/>
                    <a:pt x="0" y="954"/>
                    <a:pt x="31" y="1046"/>
                  </a:cubicBezTo>
                  <a:cubicBezTo>
                    <a:pt x="38" y="1075"/>
                    <a:pt x="123" y="1088"/>
                    <a:pt x="270" y="1088"/>
                  </a:cubicBezTo>
                  <a:cubicBezTo>
                    <a:pt x="744" y="1088"/>
                    <a:pt x="1864" y="950"/>
                    <a:pt x="3161" y="742"/>
                  </a:cubicBezTo>
                  <a:cubicBezTo>
                    <a:pt x="4833" y="468"/>
                    <a:pt x="6201" y="134"/>
                    <a:pt x="6201" y="43"/>
                  </a:cubicBezTo>
                  <a:cubicBezTo>
                    <a:pt x="6194" y="14"/>
                    <a:pt x="6109" y="0"/>
                    <a:pt x="5961" y="0"/>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 name="Google Shape;943;p47"/>
            <p:cNvSpPr/>
            <p:nvPr/>
          </p:nvSpPr>
          <p:spPr>
            <a:xfrm>
              <a:off x="3514775" y="3620500"/>
              <a:ext cx="146675" cy="27950"/>
            </a:xfrm>
            <a:custGeom>
              <a:avLst/>
              <a:gdLst/>
              <a:ahLst/>
              <a:cxnLst/>
              <a:rect l="l" t="t" r="r" b="b"/>
              <a:pathLst>
                <a:path w="5867" h="1118" extrusionOk="0">
                  <a:moveTo>
                    <a:pt x="5677" y="1"/>
                  </a:moveTo>
                  <a:cubicBezTo>
                    <a:pt x="5278" y="1"/>
                    <a:pt x="4181" y="142"/>
                    <a:pt x="2888" y="361"/>
                  </a:cubicBezTo>
                  <a:cubicBezTo>
                    <a:pt x="1277" y="665"/>
                    <a:pt x="0" y="969"/>
                    <a:pt x="0" y="1091"/>
                  </a:cubicBezTo>
                  <a:cubicBezTo>
                    <a:pt x="6" y="1109"/>
                    <a:pt x="62" y="1117"/>
                    <a:pt x="160" y="1117"/>
                  </a:cubicBezTo>
                  <a:cubicBezTo>
                    <a:pt x="558" y="1117"/>
                    <a:pt x="1655" y="976"/>
                    <a:pt x="2949" y="757"/>
                  </a:cubicBezTo>
                  <a:cubicBezTo>
                    <a:pt x="4560" y="453"/>
                    <a:pt x="5867" y="149"/>
                    <a:pt x="5836" y="27"/>
                  </a:cubicBezTo>
                  <a:cubicBezTo>
                    <a:pt x="5830" y="9"/>
                    <a:pt x="5775" y="1"/>
                    <a:pt x="5677"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944;p47"/>
            <p:cNvSpPr/>
            <p:nvPr/>
          </p:nvSpPr>
          <p:spPr>
            <a:xfrm>
              <a:off x="4868900" y="3843050"/>
              <a:ext cx="923300" cy="345025"/>
            </a:xfrm>
            <a:custGeom>
              <a:avLst/>
              <a:gdLst/>
              <a:ahLst/>
              <a:cxnLst/>
              <a:rect l="l" t="t" r="r" b="b"/>
              <a:pathLst>
                <a:path w="36932" h="13801" extrusionOk="0">
                  <a:moveTo>
                    <a:pt x="34560" y="1"/>
                  </a:moveTo>
                  <a:lnTo>
                    <a:pt x="1429" y="3071"/>
                  </a:lnTo>
                  <a:lnTo>
                    <a:pt x="0" y="13800"/>
                  </a:lnTo>
                  <a:lnTo>
                    <a:pt x="36931" y="13800"/>
                  </a:lnTo>
                  <a:lnTo>
                    <a:pt x="3456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 name="Google Shape;945;p47"/>
            <p:cNvSpPr/>
            <p:nvPr/>
          </p:nvSpPr>
          <p:spPr>
            <a:xfrm>
              <a:off x="4511000" y="2659150"/>
              <a:ext cx="303975" cy="487875"/>
            </a:xfrm>
            <a:custGeom>
              <a:avLst/>
              <a:gdLst/>
              <a:ahLst/>
              <a:cxnLst/>
              <a:rect l="l" t="t" r="r" b="b"/>
              <a:pathLst>
                <a:path w="12159" h="19515" extrusionOk="0">
                  <a:moveTo>
                    <a:pt x="5380" y="0"/>
                  </a:moveTo>
                  <a:cubicBezTo>
                    <a:pt x="5380" y="0"/>
                    <a:pt x="0" y="16110"/>
                    <a:pt x="365" y="16779"/>
                  </a:cubicBezTo>
                  <a:lnTo>
                    <a:pt x="12158" y="19514"/>
                  </a:lnTo>
                  <a:lnTo>
                    <a:pt x="538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 name="Google Shape;946;p47"/>
            <p:cNvSpPr/>
            <p:nvPr/>
          </p:nvSpPr>
          <p:spPr>
            <a:xfrm>
              <a:off x="4511000" y="2659150"/>
              <a:ext cx="303975" cy="487875"/>
            </a:xfrm>
            <a:custGeom>
              <a:avLst/>
              <a:gdLst/>
              <a:ahLst/>
              <a:cxnLst/>
              <a:rect l="l" t="t" r="r" b="b"/>
              <a:pathLst>
                <a:path w="12159" h="19515" extrusionOk="0">
                  <a:moveTo>
                    <a:pt x="5380" y="0"/>
                  </a:moveTo>
                  <a:cubicBezTo>
                    <a:pt x="5380" y="0"/>
                    <a:pt x="0" y="16110"/>
                    <a:pt x="365" y="16779"/>
                  </a:cubicBezTo>
                  <a:lnTo>
                    <a:pt x="12158" y="19514"/>
                  </a:lnTo>
                  <a:lnTo>
                    <a:pt x="5380" y="0"/>
                  </a:ln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 name="Google Shape;947;p47"/>
            <p:cNvSpPr/>
            <p:nvPr/>
          </p:nvSpPr>
          <p:spPr>
            <a:xfrm>
              <a:off x="4642450" y="2524275"/>
              <a:ext cx="1119350" cy="1469250"/>
            </a:xfrm>
            <a:custGeom>
              <a:avLst/>
              <a:gdLst/>
              <a:ahLst/>
              <a:cxnLst/>
              <a:rect l="l" t="t" r="r" b="b"/>
              <a:pathLst>
                <a:path w="44774" h="58770" extrusionOk="0">
                  <a:moveTo>
                    <a:pt x="11589" y="1"/>
                  </a:moveTo>
                  <a:cubicBezTo>
                    <a:pt x="10125" y="1"/>
                    <a:pt x="8660" y="96"/>
                    <a:pt x="7204" y="289"/>
                  </a:cubicBezTo>
                  <a:lnTo>
                    <a:pt x="6505" y="380"/>
                  </a:lnTo>
                  <a:cubicBezTo>
                    <a:pt x="3587" y="684"/>
                    <a:pt x="1125" y="2660"/>
                    <a:pt x="122" y="5395"/>
                  </a:cubicBezTo>
                  <a:cubicBezTo>
                    <a:pt x="122" y="5395"/>
                    <a:pt x="0" y="13329"/>
                    <a:pt x="2432" y="18587"/>
                  </a:cubicBezTo>
                  <a:lnTo>
                    <a:pt x="10213" y="35669"/>
                  </a:lnTo>
                  <a:lnTo>
                    <a:pt x="9089" y="58770"/>
                  </a:lnTo>
                  <a:lnTo>
                    <a:pt x="44773" y="54727"/>
                  </a:lnTo>
                  <a:lnTo>
                    <a:pt x="39181" y="32417"/>
                  </a:lnTo>
                  <a:cubicBezTo>
                    <a:pt x="39181" y="32417"/>
                    <a:pt x="35351" y="6550"/>
                    <a:pt x="28360" y="3693"/>
                  </a:cubicBezTo>
                  <a:cubicBezTo>
                    <a:pt x="25928" y="2751"/>
                    <a:pt x="23436" y="1961"/>
                    <a:pt x="20913" y="1292"/>
                  </a:cubicBezTo>
                  <a:cubicBezTo>
                    <a:pt x="17883" y="441"/>
                    <a:pt x="14739" y="1"/>
                    <a:pt x="1158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 name="Google Shape;948;p47"/>
            <p:cNvSpPr/>
            <p:nvPr/>
          </p:nvSpPr>
          <p:spPr>
            <a:xfrm>
              <a:off x="5103700" y="3967675"/>
              <a:ext cx="7625" cy="209000"/>
            </a:xfrm>
            <a:custGeom>
              <a:avLst/>
              <a:gdLst/>
              <a:ahLst/>
              <a:cxnLst/>
              <a:rect l="l" t="t" r="r" b="b"/>
              <a:pathLst>
                <a:path w="305" h="8360" extrusionOk="0">
                  <a:moveTo>
                    <a:pt x="61" y="0"/>
                  </a:moveTo>
                  <a:cubicBezTo>
                    <a:pt x="1" y="0"/>
                    <a:pt x="1" y="1885"/>
                    <a:pt x="61" y="4195"/>
                  </a:cubicBezTo>
                  <a:cubicBezTo>
                    <a:pt x="92" y="6505"/>
                    <a:pt x="183" y="8359"/>
                    <a:pt x="213" y="8359"/>
                  </a:cubicBezTo>
                  <a:cubicBezTo>
                    <a:pt x="305" y="8359"/>
                    <a:pt x="274" y="6505"/>
                    <a:pt x="213" y="4195"/>
                  </a:cubicBezTo>
                  <a:cubicBezTo>
                    <a:pt x="183" y="1885"/>
                    <a:pt x="92" y="0"/>
                    <a:pt x="6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 name="Google Shape;949;p47"/>
            <p:cNvSpPr/>
            <p:nvPr/>
          </p:nvSpPr>
          <p:spPr>
            <a:xfrm>
              <a:off x="5141700" y="3988950"/>
              <a:ext cx="43350" cy="39650"/>
            </a:xfrm>
            <a:custGeom>
              <a:avLst/>
              <a:gdLst/>
              <a:ahLst/>
              <a:cxnLst/>
              <a:rect l="l" t="t" r="r" b="b"/>
              <a:pathLst>
                <a:path w="1734" h="1586" extrusionOk="0">
                  <a:moveTo>
                    <a:pt x="396" y="1"/>
                  </a:moveTo>
                  <a:cubicBezTo>
                    <a:pt x="396" y="1"/>
                    <a:pt x="122" y="153"/>
                    <a:pt x="61" y="578"/>
                  </a:cubicBezTo>
                  <a:cubicBezTo>
                    <a:pt x="0" y="852"/>
                    <a:pt x="92" y="1095"/>
                    <a:pt x="274" y="1308"/>
                  </a:cubicBezTo>
                  <a:cubicBezTo>
                    <a:pt x="432" y="1489"/>
                    <a:pt x="675" y="1585"/>
                    <a:pt x="914" y="1585"/>
                  </a:cubicBezTo>
                  <a:cubicBezTo>
                    <a:pt x="996" y="1585"/>
                    <a:pt x="1078" y="1574"/>
                    <a:pt x="1156" y="1551"/>
                  </a:cubicBezTo>
                  <a:cubicBezTo>
                    <a:pt x="1490" y="1429"/>
                    <a:pt x="1703" y="1125"/>
                    <a:pt x="1733" y="791"/>
                  </a:cubicBezTo>
                  <a:cubicBezTo>
                    <a:pt x="1733" y="372"/>
                    <a:pt x="1396" y="67"/>
                    <a:pt x="1011" y="67"/>
                  </a:cubicBezTo>
                  <a:cubicBezTo>
                    <a:pt x="949" y="67"/>
                    <a:pt x="885" y="75"/>
                    <a:pt x="821" y="92"/>
                  </a:cubicBezTo>
                  <a:cubicBezTo>
                    <a:pt x="700" y="122"/>
                    <a:pt x="669" y="183"/>
                    <a:pt x="669" y="183"/>
                  </a:cubicBezTo>
                  <a:cubicBezTo>
                    <a:pt x="722" y="175"/>
                    <a:pt x="776" y="171"/>
                    <a:pt x="828" y="171"/>
                  </a:cubicBezTo>
                  <a:cubicBezTo>
                    <a:pt x="985" y="171"/>
                    <a:pt x="1133" y="206"/>
                    <a:pt x="1247" y="274"/>
                  </a:cubicBezTo>
                  <a:cubicBezTo>
                    <a:pt x="1459" y="365"/>
                    <a:pt x="1551" y="578"/>
                    <a:pt x="1551" y="791"/>
                  </a:cubicBezTo>
                  <a:cubicBezTo>
                    <a:pt x="1520" y="1034"/>
                    <a:pt x="1338" y="1277"/>
                    <a:pt x="1095" y="1368"/>
                  </a:cubicBezTo>
                  <a:cubicBezTo>
                    <a:pt x="1034" y="1383"/>
                    <a:pt x="975" y="1391"/>
                    <a:pt x="916" y="1391"/>
                  </a:cubicBezTo>
                  <a:cubicBezTo>
                    <a:pt x="503" y="1391"/>
                    <a:pt x="156" y="1034"/>
                    <a:pt x="183" y="608"/>
                  </a:cubicBezTo>
                  <a:cubicBezTo>
                    <a:pt x="213" y="396"/>
                    <a:pt x="304" y="183"/>
                    <a:pt x="39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 name="Google Shape;950;p47"/>
            <p:cNvSpPr/>
            <p:nvPr/>
          </p:nvSpPr>
          <p:spPr>
            <a:xfrm>
              <a:off x="5382575" y="3932725"/>
              <a:ext cx="365550" cy="161000"/>
            </a:xfrm>
            <a:custGeom>
              <a:avLst/>
              <a:gdLst/>
              <a:ahLst/>
              <a:cxnLst/>
              <a:rect l="l" t="t" r="r" b="b"/>
              <a:pathLst>
                <a:path w="14622" h="6440" extrusionOk="0">
                  <a:moveTo>
                    <a:pt x="1" y="0"/>
                  </a:moveTo>
                  <a:cubicBezTo>
                    <a:pt x="1" y="0"/>
                    <a:pt x="1" y="61"/>
                    <a:pt x="31" y="152"/>
                  </a:cubicBezTo>
                  <a:cubicBezTo>
                    <a:pt x="92" y="274"/>
                    <a:pt x="122" y="426"/>
                    <a:pt x="244" y="639"/>
                  </a:cubicBezTo>
                  <a:cubicBezTo>
                    <a:pt x="487" y="1216"/>
                    <a:pt x="791" y="1794"/>
                    <a:pt x="1156" y="2310"/>
                  </a:cubicBezTo>
                  <a:cubicBezTo>
                    <a:pt x="3009" y="4955"/>
                    <a:pt x="6006" y="6440"/>
                    <a:pt x="9108" y="6440"/>
                  </a:cubicBezTo>
                  <a:cubicBezTo>
                    <a:pt x="10177" y="6440"/>
                    <a:pt x="11259" y="6263"/>
                    <a:pt x="12311" y="5897"/>
                  </a:cubicBezTo>
                  <a:cubicBezTo>
                    <a:pt x="12919" y="5684"/>
                    <a:pt x="13497" y="5411"/>
                    <a:pt x="14044" y="5107"/>
                  </a:cubicBezTo>
                  <a:cubicBezTo>
                    <a:pt x="14196" y="5016"/>
                    <a:pt x="14317" y="4924"/>
                    <a:pt x="14469" y="4803"/>
                  </a:cubicBezTo>
                  <a:cubicBezTo>
                    <a:pt x="14530" y="4772"/>
                    <a:pt x="14560" y="4742"/>
                    <a:pt x="14621" y="4712"/>
                  </a:cubicBezTo>
                  <a:lnTo>
                    <a:pt x="14621" y="4712"/>
                  </a:lnTo>
                  <a:cubicBezTo>
                    <a:pt x="14408" y="4803"/>
                    <a:pt x="14196" y="4894"/>
                    <a:pt x="13983" y="5016"/>
                  </a:cubicBezTo>
                  <a:cubicBezTo>
                    <a:pt x="13436" y="5319"/>
                    <a:pt x="12858" y="5563"/>
                    <a:pt x="12281" y="5775"/>
                  </a:cubicBezTo>
                  <a:cubicBezTo>
                    <a:pt x="11399" y="6049"/>
                    <a:pt x="10457" y="6201"/>
                    <a:pt x="9545" y="6262"/>
                  </a:cubicBezTo>
                  <a:cubicBezTo>
                    <a:pt x="9416" y="6267"/>
                    <a:pt x="9288" y="6269"/>
                    <a:pt x="9159" y="6269"/>
                  </a:cubicBezTo>
                  <a:cubicBezTo>
                    <a:pt x="6986" y="6269"/>
                    <a:pt x="4886" y="5544"/>
                    <a:pt x="3192" y="4195"/>
                  </a:cubicBezTo>
                  <a:cubicBezTo>
                    <a:pt x="1977" y="3253"/>
                    <a:pt x="974" y="2006"/>
                    <a:pt x="305" y="608"/>
                  </a:cubicBezTo>
                  <a:cubicBezTo>
                    <a:pt x="123" y="213"/>
                    <a:pt x="1" y="0"/>
                    <a:pt x="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47"/>
            <p:cNvSpPr/>
            <p:nvPr/>
          </p:nvSpPr>
          <p:spPr>
            <a:xfrm>
              <a:off x="4685000" y="2915225"/>
              <a:ext cx="342750" cy="58025"/>
            </a:xfrm>
            <a:custGeom>
              <a:avLst/>
              <a:gdLst/>
              <a:ahLst/>
              <a:cxnLst/>
              <a:rect l="l" t="t" r="r" b="b"/>
              <a:pathLst>
                <a:path w="13710" h="2321" extrusionOk="0">
                  <a:moveTo>
                    <a:pt x="13709" y="1"/>
                  </a:moveTo>
                  <a:lnTo>
                    <a:pt x="13709" y="1"/>
                  </a:lnTo>
                  <a:cubicBezTo>
                    <a:pt x="13557" y="122"/>
                    <a:pt x="13375" y="244"/>
                    <a:pt x="13253" y="365"/>
                  </a:cubicBezTo>
                  <a:cubicBezTo>
                    <a:pt x="12828" y="700"/>
                    <a:pt x="12402" y="1004"/>
                    <a:pt x="11946" y="1308"/>
                  </a:cubicBezTo>
                  <a:cubicBezTo>
                    <a:pt x="11277" y="1733"/>
                    <a:pt x="10548" y="2037"/>
                    <a:pt x="9758" y="2128"/>
                  </a:cubicBezTo>
                  <a:cubicBezTo>
                    <a:pt x="9689" y="2130"/>
                    <a:pt x="9620" y="2132"/>
                    <a:pt x="9551" y="2132"/>
                  </a:cubicBezTo>
                  <a:cubicBezTo>
                    <a:pt x="8651" y="2132"/>
                    <a:pt x="7780" y="1946"/>
                    <a:pt x="6961" y="1551"/>
                  </a:cubicBezTo>
                  <a:cubicBezTo>
                    <a:pt x="6019" y="1125"/>
                    <a:pt x="5138" y="639"/>
                    <a:pt x="4286" y="335"/>
                  </a:cubicBezTo>
                  <a:cubicBezTo>
                    <a:pt x="3744" y="118"/>
                    <a:pt x="3170" y="9"/>
                    <a:pt x="2587" y="9"/>
                  </a:cubicBezTo>
                  <a:cubicBezTo>
                    <a:pt x="2354" y="9"/>
                    <a:pt x="2120" y="27"/>
                    <a:pt x="1885" y="61"/>
                  </a:cubicBezTo>
                  <a:cubicBezTo>
                    <a:pt x="1338" y="122"/>
                    <a:pt x="821" y="335"/>
                    <a:pt x="396" y="700"/>
                  </a:cubicBezTo>
                  <a:cubicBezTo>
                    <a:pt x="305" y="791"/>
                    <a:pt x="183" y="882"/>
                    <a:pt x="92" y="1004"/>
                  </a:cubicBezTo>
                  <a:cubicBezTo>
                    <a:pt x="61" y="1034"/>
                    <a:pt x="31" y="1095"/>
                    <a:pt x="1" y="1125"/>
                  </a:cubicBezTo>
                  <a:cubicBezTo>
                    <a:pt x="3" y="1127"/>
                    <a:pt x="6" y="1129"/>
                    <a:pt x="9" y="1129"/>
                  </a:cubicBezTo>
                  <a:cubicBezTo>
                    <a:pt x="50" y="1129"/>
                    <a:pt x="175" y="958"/>
                    <a:pt x="457" y="760"/>
                  </a:cubicBezTo>
                  <a:cubicBezTo>
                    <a:pt x="882" y="457"/>
                    <a:pt x="1368" y="244"/>
                    <a:pt x="1916" y="183"/>
                  </a:cubicBezTo>
                  <a:cubicBezTo>
                    <a:pt x="2068" y="171"/>
                    <a:pt x="2220" y="165"/>
                    <a:pt x="2372" y="165"/>
                  </a:cubicBezTo>
                  <a:cubicBezTo>
                    <a:pt x="3008" y="165"/>
                    <a:pt x="3637" y="272"/>
                    <a:pt x="4226" y="517"/>
                  </a:cubicBezTo>
                  <a:cubicBezTo>
                    <a:pt x="5046" y="821"/>
                    <a:pt x="5928" y="1308"/>
                    <a:pt x="6870" y="1733"/>
                  </a:cubicBezTo>
                  <a:cubicBezTo>
                    <a:pt x="7679" y="2111"/>
                    <a:pt x="8560" y="2321"/>
                    <a:pt x="9428" y="2321"/>
                  </a:cubicBezTo>
                  <a:cubicBezTo>
                    <a:pt x="9538" y="2321"/>
                    <a:pt x="9648" y="2317"/>
                    <a:pt x="9758" y="2311"/>
                  </a:cubicBezTo>
                  <a:cubicBezTo>
                    <a:pt x="10578" y="2189"/>
                    <a:pt x="11338" y="1885"/>
                    <a:pt x="12007" y="1429"/>
                  </a:cubicBezTo>
                  <a:cubicBezTo>
                    <a:pt x="12463" y="1125"/>
                    <a:pt x="12888" y="791"/>
                    <a:pt x="13284" y="426"/>
                  </a:cubicBezTo>
                  <a:cubicBezTo>
                    <a:pt x="13436" y="305"/>
                    <a:pt x="13588" y="153"/>
                    <a:pt x="1370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952;p47"/>
            <p:cNvSpPr/>
            <p:nvPr/>
          </p:nvSpPr>
          <p:spPr>
            <a:xfrm>
              <a:off x="4649300" y="2690225"/>
              <a:ext cx="144400" cy="40025"/>
            </a:xfrm>
            <a:custGeom>
              <a:avLst/>
              <a:gdLst/>
              <a:ahLst/>
              <a:cxnLst/>
              <a:rect l="l" t="t" r="r" b="b"/>
              <a:pathLst>
                <a:path w="5776" h="1601" extrusionOk="0">
                  <a:moveTo>
                    <a:pt x="5767" y="1"/>
                  </a:moveTo>
                  <a:cubicBezTo>
                    <a:pt x="5713" y="1"/>
                    <a:pt x="5471" y="205"/>
                    <a:pt x="5015" y="490"/>
                  </a:cubicBezTo>
                  <a:cubicBezTo>
                    <a:pt x="3994" y="1088"/>
                    <a:pt x="2829" y="1420"/>
                    <a:pt x="1656" y="1420"/>
                  </a:cubicBezTo>
                  <a:cubicBezTo>
                    <a:pt x="1398" y="1420"/>
                    <a:pt x="1139" y="1404"/>
                    <a:pt x="882" y="1371"/>
                  </a:cubicBezTo>
                  <a:cubicBezTo>
                    <a:pt x="409" y="1319"/>
                    <a:pt x="95" y="1244"/>
                    <a:pt x="18" y="1244"/>
                  </a:cubicBezTo>
                  <a:cubicBezTo>
                    <a:pt x="6" y="1244"/>
                    <a:pt x="0" y="1246"/>
                    <a:pt x="0" y="1250"/>
                  </a:cubicBezTo>
                  <a:cubicBezTo>
                    <a:pt x="274" y="1402"/>
                    <a:pt x="547" y="1493"/>
                    <a:pt x="882" y="1523"/>
                  </a:cubicBezTo>
                  <a:cubicBezTo>
                    <a:pt x="1194" y="1575"/>
                    <a:pt x="1509" y="1601"/>
                    <a:pt x="1824" y="1601"/>
                  </a:cubicBezTo>
                  <a:cubicBezTo>
                    <a:pt x="2979" y="1601"/>
                    <a:pt x="4127" y="1256"/>
                    <a:pt x="5107" y="611"/>
                  </a:cubicBezTo>
                  <a:cubicBezTo>
                    <a:pt x="5350" y="429"/>
                    <a:pt x="5593" y="247"/>
                    <a:pt x="5775" y="3"/>
                  </a:cubicBezTo>
                  <a:cubicBezTo>
                    <a:pt x="5773" y="2"/>
                    <a:pt x="5771" y="1"/>
                    <a:pt x="57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 name="Google Shape;953;p47"/>
            <p:cNvSpPr/>
            <p:nvPr/>
          </p:nvSpPr>
          <p:spPr>
            <a:xfrm>
              <a:off x="4832425" y="3227300"/>
              <a:ext cx="767525" cy="95925"/>
            </a:xfrm>
            <a:custGeom>
              <a:avLst/>
              <a:gdLst/>
              <a:ahLst/>
              <a:cxnLst/>
              <a:rect l="l" t="t" r="r" b="b"/>
              <a:pathLst>
                <a:path w="30701" h="3837" extrusionOk="0">
                  <a:moveTo>
                    <a:pt x="20400" y="0"/>
                  </a:moveTo>
                  <a:cubicBezTo>
                    <a:pt x="19690" y="0"/>
                    <a:pt x="18979" y="81"/>
                    <a:pt x="18268" y="253"/>
                  </a:cubicBezTo>
                  <a:cubicBezTo>
                    <a:pt x="17235" y="496"/>
                    <a:pt x="16201" y="831"/>
                    <a:pt x="15229" y="1256"/>
                  </a:cubicBezTo>
                  <a:cubicBezTo>
                    <a:pt x="13192" y="2107"/>
                    <a:pt x="11277" y="3050"/>
                    <a:pt x="9423" y="3414"/>
                  </a:cubicBezTo>
                  <a:cubicBezTo>
                    <a:pt x="8666" y="3583"/>
                    <a:pt x="7895" y="3667"/>
                    <a:pt x="7124" y="3667"/>
                  </a:cubicBezTo>
                  <a:cubicBezTo>
                    <a:pt x="6223" y="3667"/>
                    <a:pt x="5322" y="3552"/>
                    <a:pt x="4438" y="3323"/>
                  </a:cubicBezTo>
                  <a:cubicBezTo>
                    <a:pt x="3344" y="3080"/>
                    <a:pt x="2250" y="2746"/>
                    <a:pt x="1186" y="2351"/>
                  </a:cubicBezTo>
                  <a:lnTo>
                    <a:pt x="304" y="2047"/>
                  </a:lnTo>
                  <a:cubicBezTo>
                    <a:pt x="183" y="1986"/>
                    <a:pt x="92" y="1955"/>
                    <a:pt x="0" y="1955"/>
                  </a:cubicBezTo>
                  <a:cubicBezTo>
                    <a:pt x="92" y="1986"/>
                    <a:pt x="183" y="2047"/>
                    <a:pt x="274" y="2077"/>
                  </a:cubicBezTo>
                  <a:lnTo>
                    <a:pt x="1155" y="2411"/>
                  </a:lnTo>
                  <a:cubicBezTo>
                    <a:pt x="2219" y="2837"/>
                    <a:pt x="3283" y="3202"/>
                    <a:pt x="4408" y="3475"/>
                  </a:cubicBezTo>
                  <a:cubicBezTo>
                    <a:pt x="5323" y="3712"/>
                    <a:pt x="6266" y="3836"/>
                    <a:pt x="7211" y="3836"/>
                  </a:cubicBezTo>
                  <a:cubicBezTo>
                    <a:pt x="7962" y="3836"/>
                    <a:pt x="8714" y="3758"/>
                    <a:pt x="9453" y="3597"/>
                  </a:cubicBezTo>
                  <a:cubicBezTo>
                    <a:pt x="11368" y="3202"/>
                    <a:pt x="13283" y="2290"/>
                    <a:pt x="15289" y="1439"/>
                  </a:cubicBezTo>
                  <a:cubicBezTo>
                    <a:pt x="16262" y="1013"/>
                    <a:pt x="17296" y="679"/>
                    <a:pt x="18329" y="436"/>
                  </a:cubicBezTo>
                  <a:cubicBezTo>
                    <a:pt x="19047" y="279"/>
                    <a:pt x="19766" y="188"/>
                    <a:pt x="20497" y="188"/>
                  </a:cubicBezTo>
                  <a:cubicBezTo>
                    <a:pt x="20755" y="188"/>
                    <a:pt x="21015" y="199"/>
                    <a:pt x="21277" y="223"/>
                  </a:cubicBezTo>
                  <a:cubicBezTo>
                    <a:pt x="22159" y="345"/>
                    <a:pt x="23071" y="496"/>
                    <a:pt x="23922" y="740"/>
                  </a:cubicBezTo>
                  <a:cubicBezTo>
                    <a:pt x="24682" y="952"/>
                    <a:pt x="25472" y="1104"/>
                    <a:pt x="26262" y="1226"/>
                  </a:cubicBezTo>
                  <a:cubicBezTo>
                    <a:pt x="26630" y="1286"/>
                    <a:pt x="27005" y="1316"/>
                    <a:pt x="27380" y="1316"/>
                  </a:cubicBezTo>
                  <a:cubicBezTo>
                    <a:pt x="28150" y="1316"/>
                    <a:pt x="28921" y="1188"/>
                    <a:pt x="29636" y="922"/>
                  </a:cubicBezTo>
                  <a:cubicBezTo>
                    <a:pt x="29940" y="800"/>
                    <a:pt x="30214" y="648"/>
                    <a:pt x="30457" y="466"/>
                  </a:cubicBezTo>
                  <a:cubicBezTo>
                    <a:pt x="30548" y="405"/>
                    <a:pt x="30639" y="314"/>
                    <a:pt x="30700" y="253"/>
                  </a:cubicBezTo>
                  <a:lnTo>
                    <a:pt x="30700" y="253"/>
                  </a:lnTo>
                  <a:cubicBezTo>
                    <a:pt x="30366" y="496"/>
                    <a:pt x="29971" y="679"/>
                    <a:pt x="29575" y="831"/>
                  </a:cubicBezTo>
                  <a:cubicBezTo>
                    <a:pt x="28871" y="1066"/>
                    <a:pt x="28142" y="1187"/>
                    <a:pt x="27419" y="1187"/>
                  </a:cubicBezTo>
                  <a:cubicBezTo>
                    <a:pt x="27020" y="1187"/>
                    <a:pt x="26622" y="1150"/>
                    <a:pt x="26232" y="1074"/>
                  </a:cubicBezTo>
                  <a:cubicBezTo>
                    <a:pt x="25442" y="952"/>
                    <a:pt x="24682" y="800"/>
                    <a:pt x="23952" y="588"/>
                  </a:cubicBezTo>
                  <a:cubicBezTo>
                    <a:pt x="23071" y="345"/>
                    <a:pt x="22189" y="162"/>
                    <a:pt x="21277" y="41"/>
                  </a:cubicBezTo>
                  <a:cubicBezTo>
                    <a:pt x="20985" y="14"/>
                    <a:pt x="20693" y="0"/>
                    <a:pt x="2040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954;p47"/>
            <p:cNvSpPr/>
            <p:nvPr/>
          </p:nvSpPr>
          <p:spPr>
            <a:xfrm>
              <a:off x="4893225" y="3521700"/>
              <a:ext cx="792575" cy="102100"/>
            </a:xfrm>
            <a:custGeom>
              <a:avLst/>
              <a:gdLst/>
              <a:ahLst/>
              <a:cxnLst/>
              <a:rect l="l" t="t" r="r" b="b"/>
              <a:pathLst>
                <a:path w="31703" h="4084" extrusionOk="0">
                  <a:moveTo>
                    <a:pt x="77" y="2498"/>
                  </a:moveTo>
                  <a:cubicBezTo>
                    <a:pt x="68" y="2507"/>
                    <a:pt x="60" y="2516"/>
                    <a:pt x="51" y="2525"/>
                  </a:cubicBezTo>
                  <a:lnTo>
                    <a:pt x="51" y="2525"/>
                  </a:lnTo>
                  <a:cubicBezTo>
                    <a:pt x="54" y="2523"/>
                    <a:pt x="58" y="2522"/>
                    <a:pt x="61" y="2520"/>
                  </a:cubicBezTo>
                  <a:lnTo>
                    <a:pt x="77" y="2498"/>
                  </a:lnTo>
                  <a:close/>
                  <a:moveTo>
                    <a:pt x="51" y="2525"/>
                  </a:moveTo>
                  <a:cubicBezTo>
                    <a:pt x="0" y="2554"/>
                    <a:pt x="0" y="2581"/>
                    <a:pt x="0" y="2581"/>
                  </a:cubicBezTo>
                  <a:cubicBezTo>
                    <a:pt x="17" y="2562"/>
                    <a:pt x="34" y="2544"/>
                    <a:pt x="51" y="2525"/>
                  </a:cubicBezTo>
                  <a:close/>
                  <a:moveTo>
                    <a:pt x="26193" y="0"/>
                  </a:moveTo>
                  <a:cubicBezTo>
                    <a:pt x="25771" y="0"/>
                    <a:pt x="25347" y="39"/>
                    <a:pt x="24925" y="119"/>
                  </a:cubicBezTo>
                  <a:cubicBezTo>
                    <a:pt x="23952" y="301"/>
                    <a:pt x="23040" y="666"/>
                    <a:pt x="22189" y="1183"/>
                  </a:cubicBezTo>
                  <a:cubicBezTo>
                    <a:pt x="21277" y="1669"/>
                    <a:pt x="20365" y="2277"/>
                    <a:pt x="19393" y="2824"/>
                  </a:cubicBezTo>
                  <a:cubicBezTo>
                    <a:pt x="18389" y="3402"/>
                    <a:pt x="17295" y="3766"/>
                    <a:pt x="16171" y="3888"/>
                  </a:cubicBezTo>
                  <a:cubicBezTo>
                    <a:pt x="16024" y="3896"/>
                    <a:pt x="15877" y="3899"/>
                    <a:pt x="15731" y="3899"/>
                  </a:cubicBezTo>
                  <a:cubicBezTo>
                    <a:pt x="14723" y="3899"/>
                    <a:pt x="13722" y="3720"/>
                    <a:pt x="12766" y="3402"/>
                  </a:cubicBezTo>
                  <a:cubicBezTo>
                    <a:pt x="11763" y="3067"/>
                    <a:pt x="10760" y="2672"/>
                    <a:pt x="9787" y="2216"/>
                  </a:cubicBezTo>
                  <a:cubicBezTo>
                    <a:pt x="7903" y="1395"/>
                    <a:pt x="6110" y="727"/>
                    <a:pt x="4529" y="696"/>
                  </a:cubicBezTo>
                  <a:cubicBezTo>
                    <a:pt x="4442" y="693"/>
                    <a:pt x="4354" y="691"/>
                    <a:pt x="4266" y="691"/>
                  </a:cubicBezTo>
                  <a:cubicBezTo>
                    <a:pt x="3649" y="691"/>
                    <a:pt x="3017" y="784"/>
                    <a:pt x="2432" y="970"/>
                  </a:cubicBezTo>
                  <a:cubicBezTo>
                    <a:pt x="1915" y="1122"/>
                    <a:pt x="1429" y="1335"/>
                    <a:pt x="973" y="1639"/>
                  </a:cubicBezTo>
                  <a:cubicBezTo>
                    <a:pt x="699" y="1821"/>
                    <a:pt x="456" y="2034"/>
                    <a:pt x="213" y="2307"/>
                  </a:cubicBezTo>
                  <a:lnTo>
                    <a:pt x="77" y="2498"/>
                  </a:lnTo>
                  <a:lnTo>
                    <a:pt x="77" y="2498"/>
                  </a:lnTo>
                  <a:cubicBezTo>
                    <a:pt x="360" y="2196"/>
                    <a:pt x="671" y="1922"/>
                    <a:pt x="1034" y="1699"/>
                  </a:cubicBezTo>
                  <a:cubicBezTo>
                    <a:pt x="1459" y="1426"/>
                    <a:pt x="1945" y="1213"/>
                    <a:pt x="2462" y="1061"/>
                  </a:cubicBezTo>
                  <a:cubicBezTo>
                    <a:pt x="3022" y="908"/>
                    <a:pt x="3604" y="841"/>
                    <a:pt x="4189" y="841"/>
                  </a:cubicBezTo>
                  <a:cubicBezTo>
                    <a:pt x="4302" y="841"/>
                    <a:pt x="4416" y="843"/>
                    <a:pt x="4529" y="848"/>
                  </a:cubicBezTo>
                  <a:cubicBezTo>
                    <a:pt x="6079" y="879"/>
                    <a:pt x="7842" y="1547"/>
                    <a:pt x="9696" y="2398"/>
                  </a:cubicBezTo>
                  <a:cubicBezTo>
                    <a:pt x="10699" y="2854"/>
                    <a:pt x="11702" y="3250"/>
                    <a:pt x="12705" y="3584"/>
                  </a:cubicBezTo>
                  <a:cubicBezTo>
                    <a:pt x="13671" y="3923"/>
                    <a:pt x="14681" y="4083"/>
                    <a:pt x="15679" y="4083"/>
                  </a:cubicBezTo>
                  <a:cubicBezTo>
                    <a:pt x="15843" y="4083"/>
                    <a:pt x="16007" y="4079"/>
                    <a:pt x="16171" y="4070"/>
                  </a:cubicBezTo>
                  <a:cubicBezTo>
                    <a:pt x="17356" y="3949"/>
                    <a:pt x="18481" y="3584"/>
                    <a:pt x="19484" y="2976"/>
                  </a:cubicBezTo>
                  <a:cubicBezTo>
                    <a:pt x="20487" y="2429"/>
                    <a:pt x="21368" y="1821"/>
                    <a:pt x="22280" y="1335"/>
                  </a:cubicBezTo>
                  <a:cubicBezTo>
                    <a:pt x="23101" y="848"/>
                    <a:pt x="24013" y="484"/>
                    <a:pt x="24955" y="271"/>
                  </a:cubicBezTo>
                  <a:cubicBezTo>
                    <a:pt x="25365" y="195"/>
                    <a:pt x="25783" y="157"/>
                    <a:pt x="26201" y="157"/>
                  </a:cubicBezTo>
                  <a:cubicBezTo>
                    <a:pt x="26619" y="157"/>
                    <a:pt x="27037" y="195"/>
                    <a:pt x="27447" y="271"/>
                  </a:cubicBezTo>
                  <a:cubicBezTo>
                    <a:pt x="28663" y="484"/>
                    <a:pt x="29788" y="1000"/>
                    <a:pt x="30761" y="1791"/>
                  </a:cubicBezTo>
                  <a:cubicBezTo>
                    <a:pt x="30882" y="1912"/>
                    <a:pt x="31034" y="2034"/>
                    <a:pt x="31186" y="2155"/>
                  </a:cubicBezTo>
                  <a:cubicBezTo>
                    <a:pt x="31277" y="2247"/>
                    <a:pt x="31368" y="2368"/>
                    <a:pt x="31460" y="2459"/>
                  </a:cubicBezTo>
                  <a:cubicBezTo>
                    <a:pt x="31551" y="2550"/>
                    <a:pt x="31612" y="2611"/>
                    <a:pt x="31642" y="2672"/>
                  </a:cubicBezTo>
                  <a:cubicBezTo>
                    <a:pt x="31672" y="2672"/>
                    <a:pt x="31672" y="2702"/>
                    <a:pt x="31703" y="2733"/>
                  </a:cubicBezTo>
                  <a:cubicBezTo>
                    <a:pt x="31460" y="2338"/>
                    <a:pt x="31156" y="2003"/>
                    <a:pt x="30791" y="1730"/>
                  </a:cubicBezTo>
                  <a:cubicBezTo>
                    <a:pt x="29504" y="613"/>
                    <a:pt x="27868" y="0"/>
                    <a:pt x="2619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955;p47"/>
            <p:cNvSpPr/>
            <p:nvPr/>
          </p:nvSpPr>
          <p:spPr>
            <a:xfrm>
              <a:off x="4877250" y="3795075"/>
              <a:ext cx="822225" cy="121500"/>
            </a:xfrm>
            <a:custGeom>
              <a:avLst/>
              <a:gdLst/>
              <a:ahLst/>
              <a:cxnLst/>
              <a:rect l="l" t="t" r="r" b="b"/>
              <a:pathLst>
                <a:path w="32889" h="4860" extrusionOk="0">
                  <a:moveTo>
                    <a:pt x="26801" y="0"/>
                  </a:moveTo>
                  <a:cubicBezTo>
                    <a:pt x="26713" y="0"/>
                    <a:pt x="26624" y="2"/>
                    <a:pt x="26536" y="5"/>
                  </a:cubicBezTo>
                  <a:cubicBezTo>
                    <a:pt x="25503" y="35"/>
                    <a:pt x="24500" y="217"/>
                    <a:pt x="23527" y="521"/>
                  </a:cubicBezTo>
                  <a:cubicBezTo>
                    <a:pt x="22433" y="856"/>
                    <a:pt x="21399" y="1281"/>
                    <a:pt x="20366" y="1768"/>
                  </a:cubicBezTo>
                  <a:cubicBezTo>
                    <a:pt x="19302" y="2254"/>
                    <a:pt x="18238" y="2801"/>
                    <a:pt x="17114" y="3287"/>
                  </a:cubicBezTo>
                  <a:cubicBezTo>
                    <a:pt x="15989" y="3774"/>
                    <a:pt x="14864" y="4169"/>
                    <a:pt x="13679" y="4412"/>
                  </a:cubicBezTo>
                  <a:cubicBezTo>
                    <a:pt x="12843" y="4598"/>
                    <a:pt x="11989" y="4677"/>
                    <a:pt x="11145" y="4677"/>
                  </a:cubicBezTo>
                  <a:cubicBezTo>
                    <a:pt x="10884" y="4677"/>
                    <a:pt x="10624" y="4670"/>
                    <a:pt x="10366" y="4655"/>
                  </a:cubicBezTo>
                  <a:cubicBezTo>
                    <a:pt x="8481" y="4503"/>
                    <a:pt x="6597" y="4078"/>
                    <a:pt x="4834" y="3409"/>
                  </a:cubicBezTo>
                  <a:cubicBezTo>
                    <a:pt x="3314" y="2862"/>
                    <a:pt x="2128" y="2345"/>
                    <a:pt x="1277" y="1950"/>
                  </a:cubicBezTo>
                  <a:lnTo>
                    <a:pt x="335" y="1524"/>
                  </a:lnTo>
                  <a:lnTo>
                    <a:pt x="92" y="1433"/>
                  </a:lnTo>
                  <a:cubicBezTo>
                    <a:pt x="62" y="1403"/>
                    <a:pt x="31" y="1403"/>
                    <a:pt x="1" y="1403"/>
                  </a:cubicBezTo>
                  <a:lnTo>
                    <a:pt x="62" y="1433"/>
                  </a:lnTo>
                  <a:lnTo>
                    <a:pt x="305" y="1555"/>
                  </a:lnTo>
                  <a:lnTo>
                    <a:pt x="1247" y="2011"/>
                  </a:lnTo>
                  <a:cubicBezTo>
                    <a:pt x="2068" y="2406"/>
                    <a:pt x="3284" y="2953"/>
                    <a:pt x="4803" y="3531"/>
                  </a:cubicBezTo>
                  <a:cubicBezTo>
                    <a:pt x="6566" y="4230"/>
                    <a:pt x="8451" y="4686"/>
                    <a:pt x="10366" y="4838"/>
                  </a:cubicBezTo>
                  <a:cubicBezTo>
                    <a:pt x="10639" y="4852"/>
                    <a:pt x="10911" y="4860"/>
                    <a:pt x="11184" y="4860"/>
                  </a:cubicBezTo>
                  <a:cubicBezTo>
                    <a:pt x="12036" y="4860"/>
                    <a:pt x="12888" y="4786"/>
                    <a:pt x="13740" y="4625"/>
                  </a:cubicBezTo>
                  <a:cubicBezTo>
                    <a:pt x="14895" y="4351"/>
                    <a:pt x="16050" y="3956"/>
                    <a:pt x="17144" y="3470"/>
                  </a:cubicBezTo>
                  <a:cubicBezTo>
                    <a:pt x="18299" y="2953"/>
                    <a:pt x="19363" y="2406"/>
                    <a:pt x="20427" y="1920"/>
                  </a:cubicBezTo>
                  <a:cubicBezTo>
                    <a:pt x="21430" y="1433"/>
                    <a:pt x="22463" y="1008"/>
                    <a:pt x="23527" y="673"/>
                  </a:cubicBezTo>
                  <a:cubicBezTo>
                    <a:pt x="24500" y="369"/>
                    <a:pt x="25503" y="187"/>
                    <a:pt x="26506" y="126"/>
                  </a:cubicBezTo>
                  <a:cubicBezTo>
                    <a:pt x="26594" y="123"/>
                    <a:pt x="26682" y="122"/>
                    <a:pt x="26770" y="122"/>
                  </a:cubicBezTo>
                  <a:cubicBezTo>
                    <a:pt x="27563" y="122"/>
                    <a:pt x="28351" y="245"/>
                    <a:pt x="29089" y="491"/>
                  </a:cubicBezTo>
                  <a:cubicBezTo>
                    <a:pt x="30336" y="856"/>
                    <a:pt x="31400" y="1585"/>
                    <a:pt x="32190" y="2619"/>
                  </a:cubicBezTo>
                  <a:cubicBezTo>
                    <a:pt x="32463" y="2983"/>
                    <a:pt x="32676" y="3409"/>
                    <a:pt x="32859" y="3834"/>
                  </a:cubicBezTo>
                  <a:cubicBezTo>
                    <a:pt x="32859" y="3804"/>
                    <a:pt x="32889" y="3804"/>
                    <a:pt x="32889" y="3774"/>
                  </a:cubicBezTo>
                  <a:cubicBezTo>
                    <a:pt x="32859" y="3713"/>
                    <a:pt x="32828" y="3622"/>
                    <a:pt x="32798" y="3500"/>
                  </a:cubicBezTo>
                  <a:cubicBezTo>
                    <a:pt x="32676" y="3196"/>
                    <a:pt x="32494" y="2862"/>
                    <a:pt x="32311" y="2588"/>
                  </a:cubicBezTo>
                  <a:cubicBezTo>
                    <a:pt x="31521" y="1524"/>
                    <a:pt x="30427" y="765"/>
                    <a:pt x="29181" y="369"/>
                  </a:cubicBezTo>
                  <a:cubicBezTo>
                    <a:pt x="28415" y="123"/>
                    <a:pt x="27599" y="0"/>
                    <a:pt x="2680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6" name="Google Shape;956;p47"/>
            <p:cNvSpPr/>
            <p:nvPr/>
          </p:nvSpPr>
          <p:spPr>
            <a:xfrm>
              <a:off x="4941100" y="3183475"/>
              <a:ext cx="490900" cy="796375"/>
            </a:xfrm>
            <a:custGeom>
              <a:avLst/>
              <a:gdLst/>
              <a:ahLst/>
              <a:cxnLst/>
              <a:rect l="l" t="t" r="r" b="b"/>
              <a:pathLst>
                <a:path w="19636" h="31855" extrusionOk="0">
                  <a:moveTo>
                    <a:pt x="17873" y="0"/>
                  </a:moveTo>
                  <a:cubicBezTo>
                    <a:pt x="14468" y="4742"/>
                    <a:pt x="11733" y="9909"/>
                    <a:pt x="9666" y="15380"/>
                  </a:cubicBezTo>
                  <a:cubicBezTo>
                    <a:pt x="8328" y="18967"/>
                    <a:pt x="7143" y="22888"/>
                    <a:pt x="4164" y="25289"/>
                  </a:cubicBezTo>
                  <a:cubicBezTo>
                    <a:pt x="3100" y="26140"/>
                    <a:pt x="1824" y="26779"/>
                    <a:pt x="1003" y="27873"/>
                  </a:cubicBezTo>
                  <a:cubicBezTo>
                    <a:pt x="182" y="28937"/>
                    <a:pt x="0" y="30730"/>
                    <a:pt x="1094" y="31551"/>
                  </a:cubicBezTo>
                  <a:lnTo>
                    <a:pt x="2067" y="31855"/>
                  </a:lnTo>
                  <a:lnTo>
                    <a:pt x="3131" y="31612"/>
                  </a:lnTo>
                  <a:cubicBezTo>
                    <a:pt x="6748" y="31490"/>
                    <a:pt x="10365" y="30274"/>
                    <a:pt x="13131" y="27934"/>
                  </a:cubicBezTo>
                  <a:cubicBezTo>
                    <a:pt x="16930" y="24742"/>
                    <a:pt x="18785" y="19727"/>
                    <a:pt x="19210" y="14772"/>
                  </a:cubicBezTo>
                  <a:cubicBezTo>
                    <a:pt x="19636" y="9818"/>
                    <a:pt x="18754" y="4894"/>
                    <a:pt x="17873" y="0"/>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957;p47"/>
            <p:cNvSpPr/>
            <p:nvPr/>
          </p:nvSpPr>
          <p:spPr>
            <a:xfrm>
              <a:off x="4279875" y="2937275"/>
              <a:ext cx="1135400" cy="1440600"/>
            </a:xfrm>
            <a:custGeom>
              <a:avLst/>
              <a:gdLst/>
              <a:ahLst/>
              <a:cxnLst/>
              <a:rect l="l" t="t" r="r" b="b"/>
              <a:pathLst>
                <a:path w="45416" h="57624" extrusionOk="0">
                  <a:moveTo>
                    <a:pt x="32042" y="0"/>
                  </a:moveTo>
                  <a:cubicBezTo>
                    <a:pt x="32042" y="0"/>
                    <a:pt x="31373" y="20304"/>
                    <a:pt x="28972" y="23374"/>
                  </a:cubicBezTo>
                  <a:cubicBezTo>
                    <a:pt x="26996" y="25927"/>
                    <a:pt x="15841" y="37235"/>
                    <a:pt x="11737" y="40821"/>
                  </a:cubicBezTo>
                  <a:cubicBezTo>
                    <a:pt x="10795" y="41612"/>
                    <a:pt x="9640" y="42159"/>
                    <a:pt x="8424" y="42371"/>
                  </a:cubicBezTo>
                  <a:cubicBezTo>
                    <a:pt x="8151" y="42402"/>
                    <a:pt x="7877" y="42432"/>
                    <a:pt x="7573" y="42493"/>
                  </a:cubicBezTo>
                  <a:cubicBezTo>
                    <a:pt x="7371" y="42513"/>
                    <a:pt x="7161" y="42523"/>
                    <a:pt x="6950" y="42523"/>
                  </a:cubicBezTo>
                  <a:cubicBezTo>
                    <a:pt x="6526" y="42523"/>
                    <a:pt x="6094" y="42483"/>
                    <a:pt x="5689" y="42402"/>
                  </a:cubicBezTo>
                  <a:cubicBezTo>
                    <a:pt x="4898" y="42250"/>
                    <a:pt x="4139" y="42007"/>
                    <a:pt x="3409" y="41672"/>
                  </a:cubicBezTo>
                  <a:cubicBezTo>
                    <a:pt x="3263" y="41582"/>
                    <a:pt x="3111" y="41543"/>
                    <a:pt x="2966" y="41543"/>
                  </a:cubicBezTo>
                  <a:cubicBezTo>
                    <a:pt x="2476" y="41543"/>
                    <a:pt x="2066" y="41994"/>
                    <a:pt x="2254" y="42463"/>
                  </a:cubicBezTo>
                  <a:cubicBezTo>
                    <a:pt x="2528" y="43071"/>
                    <a:pt x="4199" y="44195"/>
                    <a:pt x="6540" y="44469"/>
                  </a:cubicBezTo>
                  <a:cubicBezTo>
                    <a:pt x="8911" y="44773"/>
                    <a:pt x="5750" y="46748"/>
                    <a:pt x="4625" y="47478"/>
                  </a:cubicBezTo>
                  <a:cubicBezTo>
                    <a:pt x="3470" y="48207"/>
                    <a:pt x="96" y="50669"/>
                    <a:pt x="35" y="51217"/>
                  </a:cubicBezTo>
                  <a:cubicBezTo>
                    <a:pt x="0" y="51651"/>
                    <a:pt x="244" y="51917"/>
                    <a:pt x="669" y="51917"/>
                  </a:cubicBezTo>
                  <a:cubicBezTo>
                    <a:pt x="987" y="51917"/>
                    <a:pt x="1408" y="51768"/>
                    <a:pt x="1889" y="51429"/>
                  </a:cubicBezTo>
                  <a:cubicBezTo>
                    <a:pt x="2873" y="50765"/>
                    <a:pt x="5671" y="49100"/>
                    <a:pt x="6600" y="49100"/>
                  </a:cubicBezTo>
                  <a:cubicBezTo>
                    <a:pt x="6734" y="49100"/>
                    <a:pt x="6828" y="49134"/>
                    <a:pt x="6874" y="49210"/>
                  </a:cubicBezTo>
                  <a:cubicBezTo>
                    <a:pt x="7239" y="49849"/>
                    <a:pt x="1403" y="53527"/>
                    <a:pt x="1403" y="53527"/>
                  </a:cubicBezTo>
                  <a:cubicBezTo>
                    <a:pt x="1403" y="53527"/>
                    <a:pt x="66" y="54104"/>
                    <a:pt x="430" y="54834"/>
                  </a:cubicBezTo>
                  <a:cubicBezTo>
                    <a:pt x="521" y="55002"/>
                    <a:pt x="698" y="55076"/>
                    <a:pt x="940" y="55076"/>
                  </a:cubicBezTo>
                  <a:cubicBezTo>
                    <a:pt x="2570" y="55076"/>
                    <a:pt x="7127" y="51709"/>
                    <a:pt x="7604" y="51338"/>
                  </a:cubicBezTo>
                  <a:cubicBezTo>
                    <a:pt x="7669" y="51284"/>
                    <a:pt x="7736" y="51261"/>
                    <a:pt x="7802" y="51261"/>
                  </a:cubicBezTo>
                  <a:cubicBezTo>
                    <a:pt x="8102" y="51261"/>
                    <a:pt x="8343" y="51757"/>
                    <a:pt x="7968" y="52007"/>
                  </a:cubicBezTo>
                  <a:cubicBezTo>
                    <a:pt x="7543" y="52311"/>
                    <a:pt x="2072" y="55533"/>
                    <a:pt x="2801" y="56901"/>
                  </a:cubicBezTo>
                  <a:cubicBezTo>
                    <a:pt x="2856" y="57005"/>
                    <a:pt x="2951" y="57052"/>
                    <a:pt x="3077" y="57052"/>
                  </a:cubicBezTo>
                  <a:cubicBezTo>
                    <a:pt x="4198" y="57052"/>
                    <a:pt x="7845" y="53338"/>
                    <a:pt x="9184" y="53283"/>
                  </a:cubicBezTo>
                  <a:cubicBezTo>
                    <a:pt x="9191" y="53283"/>
                    <a:pt x="9198" y="53283"/>
                    <a:pt x="9205" y="53283"/>
                  </a:cubicBezTo>
                  <a:cubicBezTo>
                    <a:pt x="10655" y="53283"/>
                    <a:pt x="5540" y="56449"/>
                    <a:pt x="6114" y="57387"/>
                  </a:cubicBezTo>
                  <a:cubicBezTo>
                    <a:pt x="6188" y="57512"/>
                    <a:pt x="6257" y="57624"/>
                    <a:pt x="6427" y="57624"/>
                  </a:cubicBezTo>
                  <a:cubicBezTo>
                    <a:pt x="6752" y="57624"/>
                    <a:pt x="7441" y="57220"/>
                    <a:pt x="9215" y="55746"/>
                  </a:cubicBezTo>
                  <a:cubicBezTo>
                    <a:pt x="10522" y="54651"/>
                    <a:pt x="12619" y="52432"/>
                    <a:pt x="14503" y="50366"/>
                  </a:cubicBezTo>
                  <a:cubicBezTo>
                    <a:pt x="14534" y="50366"/>
                    <a:pt x="39793" y="35441"/>
                    <a:pt x="41890" y="28207"/>
                  </a:cubicBezTo>
                  <a:cubicBezTo>
                    <a:pt x="45173" y="16809"/>
                    <a:pt x="45416" y="2158"/>
                    <a:pt x="45416" y="2158"/>
                  </a:cubicBezTo>
                  <a:lnTo>
                    <a:pt x="32042"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958;p47"/>
            <p:cNvSpPr/>
            <p:nvPr/>
          </p:nvSpPr>
          <p:spPr>
            <a:xfrm>
              <a:off x="5022400" y="2602075"/>
              <a:ext cx="437725" cy="555575"/>
            </a:xfrm>
            <a:custGeom>
              <a:avLst/>
              <a:gdLst/>
              <a:ahLst/>
              <a:cxnLst/>
              <a:rect l="l" t="t" r="r" b="b"/>
              <a:pathLst>
                <a:path w="17509" h="22223" extrusionOk="0">
                  <a:moveTo>
                    <a:pt x="8914" y="1"/>
                  </a:moveTo>
                  <a:cubicBezTo>
                    <a:pt x="8397" y="1"/>
                    <a:pt x="7875" y="52"/>
                    <a:pt x="7356" y="156"/>
                  </a:cubicBezTo>
                  <a:cubicBezTo>
                    <a:pt x="1915" y="1311"/>
                    <a:pt x="639" y="7542"/>
                    <a:pt x="639" y="7542"/>
                  </a:cubicBezTo>
                  <a:lnTo>
                    <a:pt x="0" y="21645"/>
                  </a:lnTo>
                  <a:lnTo>
                    <a:pt x="16475" y="22223"/>
                  </a:lnTo>
                  <a:cubicBezTo>
                    <a:pt x="16475" y="22223"/>
                    <a:pt x="17113" y="19366"/>
                    <a:pt x="17387" y="10946"/>
                  </a:cubicBezTo>
                  <a:cubicBezTo>
                    <a:pt x="17508" y="6660"/>
                    <a:pt x="15958" y="3925"/>
                    <a:pt x="14408" y="2314"/>
                  </a:cubicBezTo>
                  <a:cubicBezTo>
                    <a:pt x="12951" y="808"/>
                    <a:pt x="10969" y="1"/>
                    <a:pt x="891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9" name="Google Shape;959;p47"/>
            <p:cNvSpPr/>
            <p:nvPr/>
          </p:nvSpPr>
          <p:spPr>
            <a:xfrm>
              <a:off x="5022400" y="2602075"/>
              <a:ext cx="438475" cy="555575"/>
            </a:xfrm>
            <a:custGeom>
              <a:avLst/>
              <a:gdLst/>
              <a:ahLst/>
              <a:cxnLst/>
              <a:rect l="l" t="t" r="r" b="b"/>
              <a:pathLst>
                <a:path w="17539" h="22223" extrusionOk="0">
                  <a:moveTo>
                    <a:pt x="8914" y="1"/>
                  </a:moveTo>
                  <a:cubicBezTo>
                    <a:pt x="8397" y="1"/>
                    <a:pt x="7875" y="52"/>
                    <a:pt x="7356" y="156"/>
                  </a:cubicBezTo>
                  <a:cubicBezTo>
                    <a:pt x="1915" y="1311"/>
                    <a:pt x="669" y="7754"/>
                    <a:pt x="669" y="7754"/>
                  </a:cubicBezTo>
                  <a:lnTo>
                    <a:pt x="0" y="21645"/>
                  </a:lnTo>
                  <a:lnTo>
                    <a:pt x="16475" y="22223"/>
                  </a:lnTo>
                  <a:cubicBezTo>
                    <a:pt x="16475" y="22223"/>
                    <a:pt x="17144" y="19578"/>
                    <a:pt x="17417" y="11159"/>
                  </a:cubicBezTo>
                  <a:cubicBezTo>
                    <a:pt x="17539" y="6873"/>
                    <a:pt x="15958" y="3925"/>
                    <a:pt x="14408" y="2314"/>
                  </a:cubicBezTo>
                  <a:cubicBezTo>
                    <a:pt x="12951" y="808"/>
                    <a:pt x="10969" y="1"/>
                    <a:pt x="8914" y="1"/>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0" name="Google Shape;960;p47"/>
            <p:cNvSpPr/>
            <p:nvPr/>
          </p:nvSpPr>
          <p:spPr>
            <a:xfrm>
              <a:off x="5027725" y="2996550"/>
              <a:ext cx="421750" cy="71700"/>
            </a:xfrm>
            <a:custGeom>
              <a:avLst/>
              <a:gdLst/>
              <a:ahLst/>
              <a:cxnLst/>
              <a:rect l="l" t="t" r="r" b="b"/>
              <a:pathLst>
                <a:path w="16870" h="2868" extrusionOk="0">
                  <a:moveTo>
                    <a:pt x="12879" y="0"/>
                  </a:moveTo>
                  <a:cubicBezTo>
                    <a:pt x="12505" y="0"/>
                    <a:pt x="12132" y="32"/>
                    <a:pt x="11763" y="91"/>
                  </a:cubicBezTo>
                  <a:cubicBezTo>
                    <a:pt x="10608" y="334"/>
                    <a:pt x="9514" y="729"/>
                    <a:pt x="8450" y="1246"/>
                  </a:cubicBezTo>
                  <a:cubicBezTo>
                    <a:pt x="7417" y="1763"/>
                    <a:pt x="6322" y="2158"/>
                    <a:pt x="5228" y="2492"/>
                  </a:cubicBezTo>
                  <a:cubicBezTo>
                    <a:pt x="4590" y="2641"/>
                    <a:pt x="3922" y="2716"/>
                    <a:pt x="3266" y="2716"/>
                  </a:cubicBezTo>
                  <a:cubicBezTo>
                    <a:pt x="2984" y="2716"/>
                    <a:pt x="2705" y="2702"/>
                    <a:pt x="2432" y="2675"/>
                  </a:cubicBezTo>
                  <a:cubicBezTo>
                    <a:pt x="1793" y="2584"/>
                    <a:pt x="1186" y="2401"/>
                    <a:pt x="608" y="2128"/>
                  </a:cubicBezTo>
                  <a:cubicBezTo>
                    <a:pt x="213" y="1915"/>
                    <a:pt x="0" y="1763"/>
                    <a:pt x="0" y="1763"/>
                  </a:cubicBezTo>
                  <a:lnTo>
                    <a:pt x="0" y="1763"/>
                  </a:lnTo>
                  <a:cubicBezTo>
                    <a:pt x="31" y="1824"/>
                    <a:pt x="91" y="1854"/>
                    <a:pt x="152" y="1884"/>
                  </a:cubicBezTo>
                  <a:cubicBezTo>
                    <a:pt x="274" y="2006"/>
                    <a:pt x="426" y="2097"/>
                    <a:pt x="578" y="2188"/>
                  </a:cubicBezTo>
                  <a:cubicBezTo>
                    <a:pt x="1125" y="2523"/>
                    <a:pt x="1763" y="2705"/>
                    <a:pt x="2401" y="2796"/>
                  </a:cubicBezTo>
                  <a:cubicBezTo>
                    <a:pt x="2764" y="2843"/>
                    <a:pt x="3132" y="2867"/>
                    <a:pt x="3500" y="2867"/>
                  </a:cubicBezTo>
                  <a:cubicBezTo>
                    <a:pt x="4088" y="2867"/>
                    <a:pt x="4679" y="2806"/>
                    <a:pt x="5259" y="2675"/>
                  </a:cubicBezTo>
                  <a:cubicBezTo>
                    <a:pt x="6383" y="2340"/>
                    <a:pt x="7477" y="1945"/>
                    <a:pt x="8541" y="1428"/>
                  </a:cubicBezTo>
                  <a:cubicBezTo>
                    <a:pt x="9575" y="912"/>
                    <a:pt x="10669" y="547"/>
                    <a:pt x="11794" y="273"/>
                  </a:cubicBezTo>
                  <a:cubicBezTo>
                    <a:pt x="12197" y="195"/>
                    <a:pt x="12601" y="156"/>
                    <a:pt x="13003" y="156"/>
                  </a:cubicBezTo>
                  <a:cubicBezTo>
                    <a:pt x="13538" y="156"/>
                    <a:pt x="14069" y="226"/>
                    <a:pt x="14590" y="365"/>
                  </a:cubicBezTo>
                  <a:cubicBezTo>
                    <a:pt x="15198" y="517"/>
                    <a:pt x="15775" y="760"/>
                    <a:pt x="16323" y="1125"/>
                  </a:cubicBezTo>
                  <a:cubicBezTo>
                    <a:pt x="16661" y="1378"/>
                    <a:pt x="16842" y="1553"/>
                    <a:pt x="16867" y="1553"/>
                  </a:cubicBezTo>
                  <a:cubicBezTo>
                    <a:pt x="16869" y="1553"/>
                    <a:pt x="16870" y="1552"/>
                    <a:pt x="16870" y="1550"/>
                  </a:cubicBezTo>
                  <a:cubicBezTo>
                    <a:pt x="16839" y="1489"/>
                    <a:pt x="16779" y="1459"/>
                    <a:pt x="16748" y="1428"/>
                  </a:cubicBezTo>
                  <a:cubicBezTo>
                    <a:pt x="16627" y="1307"/>
                    <a:pt x="16505" y="1185"/>
                    <a:pt x="16353" y="1064"/>
                  </a:cubicBezTo>
                  <a:cubicBezTo>
                    <a:pt x="15836" y="669"/>
                    <a:pt x="15259" y="395"/>
                    <a:pt x="14620" y="243"/>
                  </a:cubicBezTo>
                  <a:cubicBezTo>
                    <a:pt x="14047" y="77"/>
                    <a:pt x="13462" y="0"/>
                    <a:pt x="1287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47"/>
            <p:cNvSpPr/>
            <p:nvPr/>
          </p:nvSpPr>
          <p:spPr>
            <a:xfrm>
              <a:off x="5069500" y="2721450"/>
              <a:ext cx="363275" cy="47425"/>
            </a:xfrm>
            <a:custGeom>
              <a:avLst/>
              <a:gdLst/>
              <a:ahLst/>
              <a:cxnLst/>
              <a:rect l="l" t="t" r="r" b="b"/>
              <a:pathLst>
                <a:path w="14531" h="1897" extrusionOk="0">
                  <a:moveTo>
                    <a:pt x="1" y="1"/>
                  </a:moveTo>
                  <a:lnTo>
                    <a:pt x="1" y="1"/>
                  </a:lnTo>
                  <a:cubicBezTo>
                    <a:pt x="153" y="122"/>
                    <a:pt x="335" y="213"/>
                    <a:pt x="487" y="305"/>
                  </a:cubicBezTo>
                  <a:cubicBezTo>
                    <a:pt x="700" y="396"/>
                    <a:pt x="913" y="517"/>
                    <a:pt x="1126" y="609"/>
                  </a:cubicBezTo>
                  <a:cubicBezTo>
                    <a:pt x="1399" y="730"/>
                    <a:pt x="1673" y="852"/>
                    <a:pt x="1977" y="943"/>
                  </a:cubicBezTo>
                  <a:cubicBezTo>
                    <a:pt x="2736" y="1217"/>
                    <a:pt x="3496" y="1429"/>
                    <a:pt x="4287" y="1551"/>
                  </a:cubicBezTo>
                  <a:cubicBezTo>
                    <a:pt x="5229" y="1733"/>
                    <a:pt x="6202" y="1855"/>
                    <a:pt x="7174" y="1885"/>
                  </a:cubicBezTo>
                  <a:cubicBezTo>
                    <a:pt x="7404" y="1892"/>
                    <a:pt x="7633" y="1896"/>
                    <a:pt x="7863" y="1896"/>
                  </a:cubicBezTo>
                  <a:cubicBezTo>
                    <a:pt x="8606" y="1896"/>
                    <a:pt x="9349" y="1857"/>
                    <a:pt x="10092" y="1764"/>
                  </a:cubicBezTo>
                  <a:cubicBezTo>
                    <a:pt x="10883" y="1703"/>
                    <a:pt x="11673" y="1551"/>
                    <a:pt x="12463" y="1368"/>
                  </a:cubicBezTo>
                  <a:cubicBezTo>
                    <a:pt x="12767" y="1277"/>
                    <a:pt x="13071" y="1186"/>
                    <a:pt x="13345" y="1125"/>
                  </a:cubicBezTo>
                  <a:cubicBezTo>
                    <a:pt x="13618" y="1034"/>
                    <a:pt x="13801" y="973"/>
                    <a:pt x="13983" y="882"/>
                  </a:cubicBezTo>
                  <a:cubicBezTo>
                    <a:pt x="14165" y="821"/>
                    <a:pt x="14348" y="761"/>
                    <a:pt x="14530" y="669"/>
                  </a:cubicBezTo>
                  <a:lnTo>
                    <a:pt x="14530" y="669"/>
                  </a:lnTo>
                  <a:cubicBezTo>
                    <a:pt x="14317" y="700"/>
                    <a:pt x="14135" y="730"/>
                    <a:pt x="13953" y="821"/>
                  </a:cubicBezTo>
                  <a:cubicBezTo>
                    <a:pt x="13770" y="882"/>
                    <a:pt x="13557" y="913"/>
                    <a:pt x="13284" y="1004"/>
                  </a:cubicBezTo>
                  <a:cubicBezTo>
                    <a:pt x="13041" y="1065"/>
                    <a:pt x="12737" y="1156"/>
                    <a:pt x="12402" y="1217"/>
                  </a:cubicBezTo>
                  <a:cubicBezTo>
                    <a:pt x="11642" y="1399"/>
                    <a:pt x="10852" y="1520"/>
                    <a:pt x="10062" y="1581"/>
                  </a:cubicBezTo>
                  <a:cubicBezTo>
                    <a:pt x="9355" y="1650"/>
                    <a:pt x="8631" y="1684"/>
                    <a:pt x="7903" y="1684"/>
                  </a:cubicBezTo>
                  <a:cubicBezTo>
                    <a:pt x="7661" y="1684"/>
                    <a:pt x="7417" y="1680"/>
                    <a:pt x="7174" y="1672"/>
                  </a:cubicBezTo>
                  <a:cubicBezTo>
                    <a:pt x="6202" y="1642"/>
                    <a:pt x="5259" y="1551"/>
                    <a:pt x="4287" y="1399"/>
                  </a:cubicBezTo>
                  <a:cubicBezTo>
                    <a:pt x="3527" y="1247"/>
                    <a:pt x="2767" y="1065"/>
                    <a:pt x="2007" y="821"/>
                  </a:cubicBezTo>
                  <a:cubicBezTo>
                    <a:pt x="1733" y="730"/>
                    <a:pt x="1429" y="609"/>
                    <a:pt x="1156" y="487"/>
                  </a:cubicBezTo>
                  <a:cubicBezTo>
                    <a:pt x="943" y="426"/>
                    <a:pt x="730" y="335"/>
                    <a:pt x="548" y="213"/>
                  </a:cubicBezTo>
                  <a:cubicBezTo>
                    <a:pt x="366" y="122"/>
                    <a:pt x="183" y="61"/>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962;p47"/>
            <p:cNvSpPr/>
            <p:nvPr/>
          </p:nvSpPr>
          <p:spPr>
            <a:xfrm>
              <a:off x="4414225" y="1812650"/>
              <a:ext cx="663675" cy="367825"/>
            </a:xfrm>
            <a:custGeom>
              <a:avLst/>
              <a:gdLst/>
              <a:ahLst/>
              <a:cxnLst/>
              <a:rect l="l" t="t" r="r" b="b"/>
              <a:pathLst>
                <a:path w="26547" h="14713" extrusionOk="0">
                  <a:moveTo>
                    <a:pt x="7221" y="0"/>
                  </a:moveTo>
                  <a:cubicBezTo>
                    <a:pt x="2910" y="0"/>
                    <a:pt x="1" y="5060"/>
                    <a:pt x="2807" y="8875"/>
                  </a:cubicBezTo>
                  <a:cubicBezTo>
                    <a:pt x="3263" y="9574"/>
                    <a:pt x="3962" y="10061"/>
                    <a:pt x="4753" y="10304"/>
                  </a:cubicBezTo>
                  <a:lnTo>
                    <a:pt x="23020" y="13465"/>
                  </a:lnTo>
                  <a:cubicBezTo>
                    <a:pt x="22929" y="14175"/>
                    <a:pt x="23511" y="14713"/>
                    <a:pt x="24155" y="14713"/>
                  </a:cubicBezTo>
                  <a:cubicBezTo>
                    <a:pt x="24365" y="14713"/>
                    <a:pt x="24581" y="14656"/>
                    <a:pt x="24783" y="14529"/>
                  </a:cubicBezTo>
                  <a:cubicBezTo>
                    <a:pt x="25452" y="14042"/>
                    <a:pt x="25391" y="13009"/>
                    <a:pt x="25118" y="12249"/>
                  </a:cubicBezTo>
                  <a:cubicBezTo>
                    <a:pt x="24844" y="11489"/>
                    <a:pt x="24419" y="10638"/>
                    <a:pt x="24662" y="9848"/>
                  </a:cubicBezTo>
                  <a:cubicBezTo>
                    <a:pt x="24814" y="9209"/>
                    <a:pt x="25330" y="8784"/>
                    <a:pt x="25695" y="8267"/>
                  </a:cubicBezTo>
                  <a:cubicBezTo>
                    <a:pt x="26364" y="7325"/>
                    <a:pt x="26546" y="6170"/>
                    <a:pt x="26212" y="5106"/>
                  </a:cubicBezTo>
                  <a:cubicBezTo>
                    <a:pt x="25847" y="4012"/>
                    <a:pt x="24905" y="3252"/>
                    <a:pt x="23780" y="3070"/>
                  </a:cubicBezTo>
                  <a:cubicBezTo>
                    <a:pt x="23656" y="3056"/>
                    <a:pt x="23530" y="3050"/>
                    <a:pt x="23402" y="3050"/>
                  </a:cubicBezTo>
                  <a:cubicBezTo>
                    <a:pt x="22854" y="3050"/>
                    <a:pt x="22277" y="3153"/>
                    <a:pt x="21730" y="3153"/>
                  </a:cubicBezTo>
                  <a:cubicBezTo>
                    <a:pt x="21277" y="3153"/>
                    <a:pt x="20845" y="3083"/>
                    <a:pt x="20467" y="2826"/>
                  </a:cubicBezTo>
                  <a:cubicBezTo>
                    <a:pt x="19798" y="2340"/>
                    <a:pt x="19616" y="1428"/>
                    <a:pt x="19069" y="820"/>
                  </a:cubicBezTo>
                  <a:cubicBezTo>
                    <a:pt x="18569" y="285"/>
                    <a:pt x="17838" y="85"/>
                    <a:pt x="17074" y="85"/>
                  </a:cubicBezTo>
                  <a:cubicBezTo>
                    <a:pt x="16537" y="85"/>
                    <a:pt x="15984" y="183"/>
                    <a:pt x="15482" y="334"/>
                  </a:cubicBezTo>
                  <a:cubicBezTo>
                    <a:pt x="14353" y="673"/>
                    <a:pt x="13251" y="1195"/>
                    <a:pt x="12077" y="1195"/>
                  </a:cubicBezTo>
                  <a:cubicBezTo>
                    <a:pt x="11987" y="1195"/>
                    <a:pt x="11896" y="1192"/>
                    <a:pt x="11804" y="1185"/>
                  </a:cubicBezTo>
                  <a:cubicBezTo>
                    <a:pt x="10740" y="1094"/>
                    <a:pt x="9798" y="516"/>
                    <a:pt x="8765" y="212"/>
                  </a:cubicBezTo>
                  <a:cubicBezTo>
                    <a:pt x="8236" y="68"/>
                    <a:pt x="7719" y="0"/>
                    <a:pt x="72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47"/>
            <p:cNvSpPr/>
            <p:nvPr/>
          </p:nvSpPr>
          <p:spPr>
            <a:xfrm>
              <a:off x="4542900" y="1931450"/>
              <a:ext cx="538025" cy="816075"/>
            </a:xfrm>
            <a:custGeom>
              <a:avLst/>
              <a:gdLst/>
              <a:ahLst/>
              <a:cxnLst/>
              <a:rect l="l" t="t" r="r" b="b"/>
              <a:pathLst>
                <a:path w="21521" h="32643" extrusionOk="0">
                  <a:moveTo>
                    <a:pt x="8752" y="1"/>
                  </a:moveTo>
                  <a:cubicBezTo>
                    <a:pt x="5685" y="1"/>
                    <a:pt x="2654" y="799"/>
                    <a:pt x="1" y="2512"/>
                  </a:cubicBezTo>
                  <a:lnTo>
                    <a:pt x="61" y="3181"/>
                  </a:lnTo>
                  <a:cubicBezTo>
                    <a:pt x="61" y="3181"/>
                    <a:pt x="1065" y="14062"/>
                    <a:pt x="1976" y="18987"/>
                  </a:cubicBezTo>
                  <a:cubicBezTo>
                    <a:pt x="2866" y="23822"/>
                    <a:pt x="7724" y="23880"/>
                    <a:pt x="7956" y="23880"/>
                  </a:cubicBezTo>
                  <a:cubicBezTo>
                    <a:pt x="7961" y="23880"/>
                    <a:pt x="7964" y="23880"/>
                    <a:pt x="7964" y="23880"/>
                  </a:cubicBezTo>
                  <a:cubicBezTo>
                    <a:pt x="7964" y="23880"/>
                    <a:pt x="8268" y="25522"/>
                    <a:pt x="8633" y="27467"/>
                  </a:cubicBezTo>
                  <a:cubicBezTo>
                    <a:pt x="9201" y="30524"/>
                    <a:pt x="11864" y="32642"/>
                    <a:pt x="14865" y="32642"/>
                  </a:cubicBezTo>
                  <a:cubicBezTo>
                    <a:pt x="15236" y="32642"/>
                    <a:pt x="15611" y="32610"/>
                    <a:pt x="15989" y="32543"/>
                  </a:cubicBezTo>
                  <a:cubicBezTo>
                    <a:pt x="19272" y="31935"/>
                    <a:pt x="21521" y="28926"/>
                    <a:pt x="21156" y="25613"/>
                  </a:cubicBezTo>
                  <a:lnTo>
                    <a:pt x="17934" y="3302"/>
                  </a:lnTo>
                  <a:lnTo>
                    <a:pt x="17752" y="2299"/>
                  </a:lnTo>
                  <a:cubicBezTo>
                    <a:pt x="14949" y="806"/>
                    <a:pt x="11833" y="1"/>
                    <a:pt x="8752"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4" name="Google Shape;964;p47"/>
            <p:cNvSpPr/>
            <p:nvPr/>
          </p:nvSpPr>
          <p:spPr>
            <a:xfrm>
              <a:off x="4724525" y="2312625"/>
              <a:ext cx="93475" cy="53875"/>
            </a:xfrm>
            <a:custGeom>
              <a:avLst/>
              <a:gdLst/>
              <a:ahLst/>
              <a:cxnLst/>
              <a:rect l="l" t="t" r="r" b="b"/>
              <a:pathLst>
                <a:path w="3739" h="2155" extrusionOk="0">
                  <a:moveTo>
                    <a:pt x="3192" y="1"/>
                  </a:moveTo>
                  <a:lnTo>
                    <a:pt x="0" y="1521"/>
                  </a:lnTo>
                  <a:cubicBezTo>
                    <a:pt x="380" y="1938"/>
                    <a:pt x="901" y="2154"/>
                    <a:pt x="1424" y="2154"/>
                  </a:cubicBezTo>
                  <a:cubicBezTo>
                    <a:pt x="1739" y="2154"/>
                    <a:pt x="2055" y="2076"/>
                    <a:pt x="2341" y="1916"/>
                  </a:cubicBezTo>
                  <a:cubicBezTo>
                    <a:pt x="3739" y="1095"/>
                    <a:pt x="3192" y="1"/>
                    <a:pt x="3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5" name="Google Shape;965;p47"/>
            <p:cNvSpPr/>
            <p:nvPr/>
          </p:nvSpPr>
          <p:spPr>
            <a:xfrm>
              <a:off x="4742000" y="2453225"/>
              <a:ext cx="153525" cy="105650"/>
            </a:xfrm>
            <a:custGeom>
              <a:avLst/>
              <a:gdLst/>
              <a:ahLst/>
              <a:cxnLst/>
              <a:rect l="l" t="t" r="r" b="b"/>
              <a:pathLst>
                <a:path w="6141" h="4226" extrusionOk="0">
                  <a:moveTo>
                    <a:pt x="6140" y="0"/>
                  </a:moveTo>
                  <a:cubicBezTo>
                    <a:pt x="4408" y="1550"/>
                    <a:pt x="2280" y="2584"/>
                    <a:pt x="0" y="2918"/>
                  </a:cubicBezTo>
                  <a:lnTo>
                    <a:pt x="183" y="4225"/>
                  </a:lnTo>
                  <a:cubicBezTo>
                    <a:pt x="5228" y="3830"/>
                    <a:pt x="6140" y="0"/>
                    <a:pt x="614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6" name="Google Shape;966;p47"/>
            <p:cNvSpPr/>
            <p:nvPr/>
          </p:nvSpPr>
          <p:spPr>
            <a:xfrm>
              <a:off x="4984400" y="2094875"/>
              <a:ext cx="108250" cy="165550"/>
            </a:xfrm>
            <a:custGeom>
              <a:avLst/>
              <a:gdLst/>
              <a:ahLst/>
              <a:cxnLst/>
              <a:rect l="l" t="t" r="r" b="b"/>
              <a:pathLst>
                <a:path w="4330" h="6622" extrusionOk="0">
                  <a:moveTo>
                    <a:pt x="1351" y="1"/>
                  </a:moveTo>
                  <a:cubicBezTo>
                    <a:pt x="886" y="1"/>
                    <a:pt x="545" y="91"/>
                    <a:pt x="517" y="109"/>
                  </a:cubicBezTo>
                  <a:cubicBezTo>
                    <a:pt x="517" y="109"/>
                    <a:pt x="1" y="6218"/>
                    <a:pt x="1" y="6340"/>
                  </a:cubicBezTo>
                  <a:cubicBezTo>
                    <a:pt x="13" y="6388"/>
                    <a:pt x="699" y="6621"/>
                    <a:pt x="1517" y="6621"/>
                  </a:cubicBezTo>
                  <a:cubicBezTo>
                    <a:pt x="2768" y="6621"/>
                    <a:pt x="4330" y="6075"/>
                    <a:pt x="4256" y="3483"/>
                  </a:cubicBezTo>
                  <a:cubicBezTo>
                    <a:pt x="4192" y="486"/>
                    <a:pt x="2434" y="1"/>
                    <a:pt x="135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47"/>
            <p:cNvSpPr/>
            <p:nvPr/>
          </p:nvSpPr>
          <p:spPr>
            <a:xfrm>
              <a:off x="5016325" y="2130075"/>
              <a:ext cx="47125" cy="93675"/>
            </a:xfrm>
            <a:custGeom>
              <a:avLst/>
              <a:gdLst/>
              <a:ahLst/>
              <a:cxnLst/>
              <a:rect l="l" t="t" r="r" b="b"/>
              <a:pathLst>
                <a:path w="1885" h="3747" extrusionOk="0">
                  <a:moveTo>
                    <a:pt x="712" y="0"/>
                  </a:moveTo>
                  <a:cubicBezTo>
                    <a:pt x="595" y="0"/>
                    <a:pt x="495" y="54"/>
                    <a:pt x="395" y="130"/>
                  </a:cubicBezTo>
                  <a:cubicBezTo>
                    <a:pt x="304" y="190"/>
                    <a:pt x="243" y="281"/>
                    <a:pt x="243" y="403"/>
                  </a:cubicBezTo>
                  <a:cubicBezTo>
                    <a:pt x="213" y="585"/>
                    <a:pt x="274" y="646"/>
                    <a:pt x="304" y="646"/>
                  </a:cubicBezTo>
                  <a:cubicBezTo>
                    <a:pt x="304" y="646"/>
                    <a:pt x="274" y="555"/>
                    <a:pt x="335" y="433"/>
                  </a:cubicBezTo>
                  <a:cubicBezTo>
                    <a:pt x="407" y="289"/>
                    <a:pt x="536" y="202"/>
                    <a:pt x="677" y="202"/>
                  </a:cubicBezTo>
                  <a:cubicBezTo>
                    <a:pt x="714" y="202"/>
                    <a:pt x="752" y="208"/>
                    <a:pt x="790" y="221"/>
                  </a:cubicBezTo>
                  <a:cubicBezTo>
                    <a:pt x="1034" y="281"/>
                    <a:pt x="1277" y="494"/>
                    <a:pt x="1368" y="768"/>
                  </a:cubicBezTo>
                  <a:cubicBezTo>
                    <a:pt x="1520" y="1102"/>
                    <a:pt x="1581" y="1467"/>
                    <a:pt x="1581" y="1832"/>
                  </a:cubicBezTo>
                  <a:cubicBezTo>
                    <a:pt x="1581" y="2592"/>
                    <a:pt x="1216" y="3321"/>
                    <a:pt x="790" y="3503"/>
                  </a:cubicBezTo>
                  <a:cubicBezTo>
                    <a:pt x="699" y="3534"/>
                    <a:pt x="601" y="3549"/>
                    <a:pt x="502" y="3549"/>
                  </a:cubicBezTo>
                  <a:cubicBezTo>
                    <a:pt x="403" y="3549"/>
                    <a:pt x="304" y="3534"/>
                    <a:pt x="213" y="3503"/>
                  </a:cubicBezTo>
                  <a:cubicBezTo>
                    <a:pt x="91" y="3443"/>
                    <a:pt x="31" y="3412"/>
                    <a:pt x="31" y="3412"/>
                  </a:cubicBezTo>
                  <a:cubicBezTo>
                    <a:pt x="0" y="3412"/>
                    <a:pt x="31" y="3503"/>
                    <a:pt x="183" y="3625"/>
                  </a:cubicBezTo>
                  <a:cubicBezTo>
                    <a:pt x="304" y="3706"/>
                    <a:pt x="453" y="3747"/>
                    <a:pt x="610" y="3747"/>
                  </a:cubicBezTo>
                  <a:cubicBezTo>
                    <a:pt x="689" y="3747"/>
                    <a:pt x="770" y="3736"/>
                    <a:pt x="851" y="3716"/>
                  </a:cubicBezTo>
                  <a:cubicBezTo>
                    <a:pt x="1459" y="3503"/>
                    <a:pt x="1885" y="2683"/>
                    <a:pt x="1885" y="1832"/>
                  </a:cubicBezTo>
                  <a:cubicBezTo>
                    <a:pt x="1885" y="1406"/>
                    <a:pt x="1794" y="1011"/>
                    <a:pt x="1611" y="646"/>
                  </a:cubicBezTo>
                  <a:cubicBezTo>
                    <a:pt x="1459" y="312"/>
                    <a:pt x="1155" y="69"/>
                    <a:pt x="790" y="8"/>
                  </a:cubicBezTo>
                  <a:cubicBezTo>
                    <a:pt x="764" y="3"/>
                    <a:pt x="738" y="0"/>
                    <a:pt x="712"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968;p47"/>
            <p:cNvSpPr/>
            <p:nvPr/>
          </p:nvSpPr>
          <p:spPr>
            <a:xfrm>
              <a:off x="4507950" y="1900025"/>
              <a:ext cx="545625" cy="277350"/>
            </a:xfrm>
            <a:custGeom>
              <a:avLst/>
              <a:gdLst/>
              <a:ahLst/>
              <a:cxnLst/>
              <a:rect l="l" t="t" r="r" b="b"/>
              <a:pathLst>
                <a:path w="21825" h="11094" extrusionOk="0">
                  <a:moveTo>
                    <a:pt x="8937" y="0"/>
                  </a:moveTo>
                  <a:lnTo>
                    <a:pt x="3101" y="1459"/>
                  </a:lnTo>
                  <a:lnTo>
                    <a:pt x="0" y="3952"/>
                  </a:lnTo>
                  <a:lnTo>
                    <a:pt x="608" y="6657"/>
                  </a:lnTo>
                  <a:cubicBezTo>
                    <a:pt x="608" y="6657"/>
                    <a:pt x="1273" y="6872"/>
                    <a:pt x="2343" y="6872"/>
                  </a:cubicBezTo>
                  <a:cubicBezTo>
                    <a:pt x="3616" y="6872"/>
                    <a:pt x="5465" y="6567"/>
                    <a:pt x="7447" y="5228"/>
                  </a:cubicBezTo>
                  <a:cubicBezTo>
                    <a:pt x="9456" y="3837"/>
                    <a:pt x="11858" y="2883"/>
                    <a:pt x="12989" y="2883"/>
                  </a:cubicBezTo>
                  <a:cubicBezTo>
                    <a:pt x="13192" y="2883"/>
                    <a:pt x="13354" y="2914"/>
                    <a:pt x="13466" y="2979"/>
                  </a:cubicBezTo>
                  <a:cubicBezTo>
                    <a:pt x="14195" y="3374"/>
                    <a:pt x="14682" y="6018"/>
                    <a:pt x="17326" y="6444"/>
                  </a:cubicBezTo>
                  <a:cubicBezTo>
                    <a:pt x="17326" y="6444"/>
                    <a:pt x="17799" y="11093"/>
                    <a:pt x="19598" y="11093"/>
                  </a:cubicBezTo>
                  <a:cubicBezTo>
                    <a:pt x="19679" y="11093"/>
                    <a:pt x="19763" y="11084"/>
                    <a:pt x="19849" y="11064"/>
                  </a:cubicBezTo>
                  <a:cubicBezTo>
                    <a:pt x="21825" y="10608"/>
                    <a:pt x="19515" y="2948"/>
                    <a:pt x="19515" y="2948"/>
                  </a:cubicBezTo>
                  <a:lnTo>
                    <a:pt x="14438" y="274"/>
                  </a:lnTo>
                  <a:lnTo>
                    <a:pt x="89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969;p47"/>
            <p:cNvSpPr/>
            <p:nvPr/>
          </p:nvSpPr>
          <p:spPr>
            <a:xfrm>
              <a:off x="4941100" y="1866825"/>
              <a:ext cx="49400" cy="27900"/>
            </a:xfrm>
            <a:custGeom>
              <a:avLst/>
              <a:gdLst/>
              <a:ahLst/>
              <a:cxnLst/>
              <a:rect l="l" t="t" r="r" b="b"/>
              <a:pathLst>
                <a:path w="1976" h="1116" extrusionOk="0">
                  <a:moveTo>
                    <a:pt x="1689" y="1"/>
                  </a:moveTo>
                  <a:cubicBezTo>
                    <a:pt x="952" y="1"/>
                    <a:pt x="296" y="415"/>
                    <a:pt x="0" y="1115"/>
                  </a:cubicBezTo>
                  <a:cubicBezTo>
                    <a:pt x="517" y="538"/>
                    <a:pt x="1216" y="143"/>
                    <a:pt x="1976" y="21"/>
                  </a:cubicBezTo>
                  <a:cubicBezTo>
                    <a:pt x="1879" y="7"/>
                    <a:pt x="1784" y="1"/>
                    <a:pt x="16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0" name="Google Shape;970;p47"/>
            <p:cNvSpPr/>
            <p:nvPr/>
          </p:nvSpPr>
          <p:spPr>
            <a:xfrm>
              <a:off x="4929700" y="1824775"/>
              <a:ext cx="10650" cy="78300"/>
            </a:xfrm>
            <a:custGeom>
              <a:avLst/>
              <a:gdLst/>
              <a:ahLst/>
              <a:cxnLst/>
              <a:rect l="l" t="t" r="r" b="b"/>
              <a:pathLst>
                <a:path w="426" h="3132" extrusionOk="0">
                  <a:moveTo>
                    <a:pt x="91" y="1"/>
                  </a:moveTo>
                  <a:lnTo>
                    <a:pt x="91" y="1"/>
                  </a:lnTo>
                  <a:cubicBezTo>
                    <a:pt x="30" y="31"/>
                    <a:pt x="213" y="730"/>
                    <a:pt x="213" y="1581"/>
                  </a:cubicBezTo>
                  <a:cubicBezTo>
                    <a:pt x="182" y="2098"/>
                    <a:pt x="122" y="2615"/>
                    <a:pt x="0" y="3132"/>
                  </a:cubicBezTo>
                  <a:cubicBezTo>
                    <a:pt x="91" y="3010"/>
                    <a:pt x="182" y="2858"/>
                    <a:pt x="243" y="2706"/>
                  </a:cubicBezTo>
                  <a:cubicBezTo>
                    <a:pt x="365" y="2341"/>
                    <a:pt x="426" y="1946"/>
                    <a:pt x="426" y="1581"/>
                  </a:cubicBezTo>
                  <a:cubicBezTo>
                    <a:pt x="426" y="1034"/>
                    <a:pt x="304" y="487"/>
                    <a:pt x="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1" name="Google Shape;971;p47"/>
            <p:cNvSpPr/>
            <p:nvPr/>
          </p:nvSpPr>
          <p:spPr>
            <a:xfrm>
              <a:off x="4582425" y="2173525"/>
              <a:ext cx="36500" cy="35025"/>
            </a:xfrm>
            <a:custGeom>
              <a:avLst/>
              <a:gdLst/>
              <a:ahLst/>
              <a:cxnLst/>
              <a:rect l="l" t="t" r="r" b="b"/>
              <a:pathLst>
                <a:path w="1460" h="1401" extrusionOk="0">
                  <a:moveTo>
                    <a:pt x="680" y="1"/>
                  </a:moveTo>
                  <a:cubicBezTo>
                    <a:pt x="307" y="1"/>
                    <a:pt x="0" y="323"/>
                    <a:pt x="0" y="702"/>
                  </a:cubicBezTo>
                  <a:cubicBezTo>
                    <a:pt x="0" y="1097"/>
                    <a:pt x="365" y="1401"/>
                    <a:pt x="760" y="1401"/>
                  </a:cubicBezTo>
                  <a:cubicBezTo>
                    <a:pt x="1155" y="1401"/>
                    <a:pt x="1459" y="1097"/>
                    <a:pt x="1459" y="702"/>
                  </a:cubicBezTo>
                  <a:cubicBezTo>
                    <a:pt x="1459" y="306"/>
                    <a:pt x="1125" y="2"/>
                    <a:pt x="730" y="2"/>
                  </a:cubicBezTo>
                  <a:cubicBezTo>
                    <a:pt x="713" y="1"/>
                    <a:pt x="696" y="1"/>
                    <a:pt x="6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47"/>
            <p:cNvSpPr/>
            <p:nvPr/>
          </p:nvSpPr>
          <p:spPr>
            <a:xfrm>
              <a:off x="4580900" y="2155975"/>
              <a:ext cx="73725" cy="21725"/>
            </a:xfrm>
            <a:custGeom>
              <a:avLst/>
              <a:gdLst/>
              <a:ahLst/>
              <a:cxnLst/>
              <a:rect l="l" t="t" r="r" b="b"/>
              <a:pathLst>
                <a:path w="2949" h="869" extrusionOk="0">
                  <a:moveTo>
                    <a:pt x="1528" y="1"/>
                  </a:moveTo>
                  <a:cubicBezTo>
                    <a:pt x="1485" y="1"/>
                    <a:pt x="1442" y="2"/>
                    <a:pt x="1399" y="5"/>
                  </a:cubicBezTo>
                  <a:cubicBezTo>
                    <a:pt x="1004" y="36"/>
                    <a:pt x="608" y="188"/>
                    <a:pt x="304" y="431"/>
                  </a:cubicBezTo>
                  <a:cubicBezTo>
                    <a:pt x="61" y="644"/>
                    <a:pt x="0" y="796"/>
                    <a:pt x="31" y="856"/>
                  </a:cubicBezTo>
                  <a:cubicBezTo>
                    <a:pt x="39" y="865"/>
                    <a:pt x="51" y="868"/>
                    <a:pt x="67" y="868"/>
                  </a:cubicBezTo>
                  <a:cubicBezTo>
                    <a:pt x="223" y="868"/>
                    <a:pt x="738" y="489"/>
                    <a:pt x="1429" y="461"/>
                  </a:cubicBezTo>
                  <a:cubicBezTo>
                    <a:pt x="1461" y="460"/>
                    <a:pt x="1492" y="460"/>
                    <a:pt x="1523" y="460"/>
                  </a:cubicBezTo>
                  <a:cubicBezTo>
                    <a:pt x="2181" y="460"/>
                    <a:pt x="2696" y="719"/>
                    <a:pt x="2848" y="719"/>
                  </a:cubicBezTo>
                  <a:cubicBezTo>
                    <a:pt x="2868" y="719"/>
                    <a:pt x="2881" y="715"/>
                    <a:pt x="2888" y="704"/>
                  </a:cubicBezTo>
                  <a:cubicBezTo>
                    <a:pt x="2949" y="644"/>
                    <a:pt x="2827" y="492"/>
                    <a:pt x="2584" y="309"/>
                  </a:cubicBezTo>
                  <a:cubicBezTo>
                    <a:pt x="2257" y="118"/>
                    <a:pt x="1905" y="1"/>
                    <a:pt x="15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47"/>
            <p:cNvSpPr/>
            <p:nvPr/>
          </p:nvSpPr>
          <p:spPr>
            <a:xfrm>
              <a:off x="4773900" y="2162875"/>
              <a:ext cx="37275" cy="35050"/>
            </a:xfrm>
            <a:custGeom>
              <a:avLst/>
              <a:gdLst/>
              <a:ahLst/>
              <a:cxnLst/>
              <a:rect l="l" t="t" r="r" b="b"/>
              <a:pathLst>
                <a:path w="1491" h="1402" extrusionOk="0">
                  <a:moveTo>
                    <a:pt x="781" y="1"/>
                  </a:moveTo>
                  <a:cubicBezTo>
                    <a:pt x="764" y="1"/>
                    <a:pt x="747" y="2"/>
                    <a:pt x="730" y="3"/>
                  </a:cubicBezTo>
                  <a:cubicBezTo>
                    <a:pt x="335" y="3"/>
                    <a:pt x="1" y="337"/>
                    <a:pt x="31" y="732"/>
                  </a:cubicBezTo>
                  <a:cubicBezTo>
                    <a:pt x="62" y="1128"/>
                    <a:pt x="396" y="1401"/>
                    <a:pt x="791" y="1401"/>
                  </a:cubicBezTo>
                  <a:cubicBezTo>
                    <a:pt x="1186" y="1371"/>
                    <a:pt x="1490" y="1067"/>
                    <a:pt x="1490" y="672"/>
                  </a:cubicBezTo>
                  <a:cubicBezTo>
                    <a:pt x="1432" y="295"/>
                    <a:pt x="1126" y="1"/>
                    <a:pt x="7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47"/>
            <p:cNvSpPr/>
            <p:nvPr/>
          </p:nvSpPr>
          <p:spPr>
            <a:xfrm>
              <a:off x="4767825" y="2143750"/>
              <a:ext cx="74500" cy="23300"/>
            </a:xfrm>
            <a:custGeom>
              <a:avLst/>
              <a:gdLst/>
              <a:ahLst/>
              <a:cxnLst/>
              <a:rect l="l" t="t" r="r" b="b"/>
              <a:pathLst>
                <a:path w="2980" h="932" extrusionOk="0">
                  <a:moveTo>
                    <a:pt x="1568" y="1"/>
                  </a:moveTo>
                  <a:cubicBezTo>
                    <a:pt x="1503" y="1"/>
                    <a:pt x="1436" y="3"/>
                    <a:pt x="1369" y="8"/>
                  </a:cubicBezTo>
                  <a:cubicBezTo>
                    <a:pt x="973" y="38"/>
                    <a:pt x="578" y="221"/>
                    <a:pt x="274" y="494"/>
                  </a:cubicBezTo>
                  <a:cubicBezTo>
                    <a:pt x="92" y="707"/>
                    <a:pt x="1" y="890"/>
                    <a:pt x="62" y="920"/>
                  </a:cubicBezTo>
                  <a:cubicBezTo>
                    <a:pt x="70" y="928"/>
                    <a:pt x="81" y="932"/>
                    <a:pt x="96" y="932"/>
                  </a:cubicBezTo>
                  <a:cubicBezTo>
                    <a:pt x="248" y="932"/>
                    <a:pt x="738" y="547"/>
                    <a:pt x="1429" y="464"/>
                  </a:cubicBezTo>
                  <a:cubicBezTo>
                    <a:pt x="1496" y="459"/>
                    <a:pt x="1561" y="457"/>
                    <a:pt x="1625" y="457"/>
                  </a:cubicBezTo>
                  <a:cubicBezTo>
                    <a:pt x="2226" y="457"/>
                    <a:pt x="2693" y="662"/>
                    <a:pt x="2843" y="662"/>
                  </a:cubicBezTo>
                  <a:cubicBezTo>
                    <a:pt x="2866" y="662"/>
                    <a:pt x="2881" y="657"/>
                    <a:pt x="2888" y="646"/>
                  </a:cubicBezTo>
                  <a:cubicBezTo>
                    <a:pt x="2980" y="525"/>
                    <a:pt x="2828" y="434"/>
                    <a:pt x="2554" y="251"/>
                  </a:cubicBezTo>
                  <a:cubicBezTo>
                    <a:pt x="2247" y="72"/>
                    <a:pt x="1918" y="1"/>
                    <a:pt x="15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47"/>
            <p:cNvSpPr/>
            <p:nvPr/>
          </p:nvSpPr>
          <p:spPr>
            <a:xfrm>
              <a:off x="4660675" y="2155325"/>
              <a:ext cx="51700" cy="165900"/>
            </a:xfrm>
            <a:custGeom>
              <a:avLst/>
              <a:gdLst/>
              <a:ahLst/>
              <a:cxnLst/>
              <a:rect l="l" t="t" r="r" b="b"/>
              <a:pathLst>
                <a:path w="2068" h="6636" extrusionOk="0">
                  <a:moveTo>
                    <a:pt x="1792" y="1"/>
                  </a:moveTo>
                  <a:cubicBezTo>
                    <a:pt x="1694" y="1"/>
                    <a:pt x="1151" y="1782"/>
                    <a:pt x="548" y="3983"/>
                  </a:cubicBezTo>
                  <a:cubicBezTo>
                    <a:pt x="396" y="4560"/>
                    <a:pt x="244" y="5077"/>
                    <a:pt x="123" y="5563"/>
                  </a:cubicBezTo>
                  <a:cubicBezTo>
                    <a:pt x="1" y="5837"/>
                    <a:pt x="1" y="6111"/>
                    <a:pt x="92" y="6354"/>
                  </a:cubicBezTo>
                  <a:cubicBezTo>
                    <a:pt x="153" y="6506"/>
                    <a:pt x="305" y="6597"/>
                    <a:pt x="457" y="6627"/>
                  </a:cubicBezTo>
                  <a:lnTo>
                    <a:pt x="791" y="6627"/>
                  </a:lnTo>
                  <a:cubicBezTo>
                    <a:pt x="867" y="6633"/>
                    <a:pt x="942" y="6635"/>
                    <a:pt x="1017" y="6635"/>
                  </a:cubicBezTo>
                  <a:cubicBezTo>
                    <a:pt x="1368" y="6635"/>
                    <a:pt x="1718" y="6581"/>
                    <a:pt x="2068" y="6506"/>
                  </a:cubicBezTo>
                  <a:cubicBezTo>
                    <a:pt x="1749" y="6437"/>
                    <a:pt x="1430" y="6403"/>
                    <a:pt x="1110" y="6403"/>
                  </a:cubicBezTo>
                  <a:cubicBezTo>
                    <a:pt x="1004" y="6403"/>
                    <a:pt x="898" y="6407"/>
                    <a:pt x="791" y="6414"/>
                  </a:cubicBezTo>
                  <a:cubicBezTo>
                    <a:pt x="579" y="6414"/>
                    <a:pt x="427" y="6384"/>
                    <a:pt x="366" y="6262"/>
                  </a:cubicBezTo>
                  <a:cubicBezTo>
                    <a:pt x="305" y="6050"/>
                    <a:pt x="335" y="5837"/>
                    <a:pt x="427" y="5655"/>
                  </a:cubicBezTo>
                  <a:cubicBezTo>
                    <a:pt x="579" y="5168"/>
                    <a:pt x="700" y="4621"/>
                    <a:pt x="882" y="4074"/>
                  </a:cubicBezTo>
                  <a:cubicBezTo>
                    <a:pt x="1490" y="1855"/>
                    <a:pt x="1886" y="1"/>
                    <a:pt x="1794" y="1"/>
                  </a:cubicBezTo>
                  <a:cubicBezTo>
                    <a:pt x="1794" y="1"/>
                    <a:pt x="1793" y="1"/>
                    <a:pt x="17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47"/>
            <p:cNvSpPr/>
            <p:nvPr/>
          </p:nvSpPr>
          <p:spPr>
            <a:xfrm>
              <a:off x="4756425" y="2089975"/>
              <a:ext cx="91225" cy="22325"/>
            </a:xfrm>
            <a:custGeom>
              <a:avLst/>
              <a:gdLst/>
              <a:ahLst/>
              <a:cxnLst/>
              <a:rect l="l" t="t" r="r" b="b"/>
              <a:pathLst>
                <a:path w="3649" h="893" extrusionOk="0">
                  <a:moveTo>
                    <a:pt x="1786" y="1"/>
                  </a:moveTo>
                  <a:cubicBezTo>
                    <a:pt x="1335" y="1"/>
                    <a:pt x="882" y="100"/>
                    <a:pt x="457" y="305"/>
                  </a:cubicBezTo>
                  <a:cubicBezTo>
                    <a:pt x="153" y="457"/>
                    <a:pt x="1" y="639"/>
                    <a:pt x="31" y="761"/>
                  </a:cubicBezTo>
                  <a:cubicBezTo>
                    <a:pt x="65" y="829"/>
                    <a:pt x="198" y="851"/>
                    <a:pt x="398" y="851"/>
                  </a:cubicBezTo>
                  <a:cubicBezTo>
                    <a:pt x="732" y="851"/>
                    <a:pt x="1255" y="791"/>
                    <a:pt x="1825" y="791"/>
                  </a:cubicBezTo>
                  <a:cubicBezTo>
                    <a:pt x="2410" y="811"/>
                    <a:pt x="2933" y="893"/>
                    <a:pt x="3264" y="893"/>
                  </a:cubicBezTo>
                  <a:cubicBezTo>
                    <a:pt x="3449" y="893"/>
                    <a:pt x="3574" y="867"/>
                    <a:pt x="3618" y="791"/>
                  </a:cubicBezTo>
                  <a:cubicBezTo>
                    <a:pt x="3648" y="700"/>
                    <a:pt x="3527" y="518"/>
                    <a:pt x="3192" y="335"/>
                  </a:cubicBezTo>
                  <a:cubicBezTo>
                    <a:pt x="2752" y="115"/>
                    <a:pt x="2270" y="1"/>
                    <a:pt x="17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47"/>
            <p:cNvSpPr/>
            <p:nvPr/>
          </p:nvSpPr>
          <p:spPr>
            <a:xfrm>
              <a:off x="4577100" y="2101025"/>
              <a:ext cx="69175" cy="25175"/>
            </a:xfrm>
            <a:custGeom>
              <a:avLst/>
              <a:gdLst/>
              <a:ahLst/>
              <a:cxnLst/>
              <a:rect l="l" t="t" r="r" b="b"/>
              <a:pathLst>
                <a:path w="2767" h="1007" extrusionOk="0">
                  <a:moveTo>
                    <a:pt x="1533" y="0"/>
                  </a:moveTo>
                  <a:cubicBezTo>
                    <a:pt x="1076" y="0"/>
                    <a:pt x="625" y="157"/>
                    <a:pt x="274" y="471"/>
                  </a:cubicBezTo>
                  <a:cubicBezTo>
                    <a:pt x="92" y="684"/>
                    <a:pt x="0" y="866"/>
                    <a:pt x="92" y="957"/>
                  </a:cubicBezTo>
                  <a:cubicBezTo>
                    <a:pt x="127" y="992"/>
                    <a:pt x="182" y="1006"/>
                    <a:pt x="253" y="1006"/>
                  </a:cubicBezTo>
                  <a:cubicBezTo>
                    <a:pt x="489" y="1006"/>
                    <a:pt x="908" y="852"/>
                    <a:pt x="1399" y="805"/>
                  </a:cubicBezTo>
                  <a:cubicBezTo>
                    <a:pt x="2037" y="744"/>
                    <a:pt x="2614" y="805"/>
                    <a:pt x="2706" y="623"/>
                  </a:cubicBezTo>
                  <a:cubicBezTo>
                    <a:pt x="2766" y="532"/>
                    <a:pt x="2645" y="349"/>
                    <a:pt x="2402" y="197"/>
                  </a:cubicBezTo>
                  <a:cubicBezTo>
                    <a:pt x="2127" y="66"/>
                    <a:pt x="1829" y="0"/>
                    <a:pt x="15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8" name="Google Shape;978;p47"/>
            <p:cNvSpPr/>
            <p:nvPr/>
          </p:nvSpPr>
          <p:spPr>
            <a:xfrm>
              <a:off x="1127950" y="2980575"/>
              <a:ext cx="1943825" cy="1305525"/>
            </a:xfrm>
            <a:custGeom>
              <a:avLst/>
              <a:gdLst/>
              <a:ahLst/>
              <a:cxnLst/>
              <a:rect l="l" t="t" r="r" b="b"/>
              <a:pathLst>
                <a:path w="77753" h="52221" extrusionOk="0">
                  <a:moveTo>
                    <a:pt x="58694" y="1"/>
                  </a:moveTo>
                  <a:lnTo>
                    <a:pt x="1095" y="31"/>
                  </a:lnTo>
                  <a:cubicBezTo>
                    <a:pt x="456" y="31"/>
                    <a:pt x="0" y="700"/>
                    <a:pt x="244" y="1308"/>
                  </a:cubicBezTo>
                  <a:lnTo>
                    <a:pt x="20609" y="52220"/>
                  </a:lnTo>
                  <a:lnTo>
                    <a:pt x="77753" y="52220"/>
                  </a:lnTo>
                  <a:lnTo>
                    <a:pt x="59576" y="639"/>
                  </a:lnTo>
                  <a:cubicBezTo>
                    <a:pt x="59454" y="244"/>
                    <a:pt x="59090" y="1"/>
                    <a:pt x="586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9" name="Google Shape;979;p47"/>
            <p:cNvSpPr/>
            <p:nvPr/>
          </p:nvSpPr>
          <p:spPr>
            <a:xfrm>
              <a:off x="1208500" y="3029975"/>
              <a:ext cx="1800200" cy="1166450"/>
            </a:xfrm>
            <a:custGeom>
              <a:avLst/>
              <a:gdLst/>
              <a:ahLst/>
              <a:cxnLst/>
              <a:rect l="l" t="t" r="r" b="b"/>
              <a:pathLst>
                <a:path w="72008" h="46658" extrusionOk="0">
                  <a:moveTo>
                    <a:pt x="639" y="0"/>
                  </a:moveTo>
                  <a:cubicBezTo>
                    <a:pt x="274" y="0"/>
                    <a:pt x="0" y="365"/>
                    <a:pt x="152" y="730"/>
                  </a:cubicBezTo>
                  <a:lnTo>
                    <a:pt x="18846" y="46323"/>
                  </a:lnTo>
                  <a:cubicBezTo>
                    <a:pt x="18937" y="46506"/>
                    <a:pt x="19119" y="46658"/>
                    <a:pt x="19332" y="46658"/>
                  </a:cubicBezTo>
                  <a:lnTo>
                    <a:pt x="71400" y="46658"/>
                  </a:lnTo>
                  <a:cubicBezTo>
                    <a:pt x="71765" y="46658"/>
                    <a:pt x="72008" y="46293"/>
                    <a:pt x="71886" y="45958"/>
                  </a:cubicBezTo>
                  <a:lnTo>
                    <a:pt x="55320" y="365"/>
                  </a:lnTo>
                  <a:cubicBezTo>
                    <a:pt x="55260" y="152"/>
                    <a:pt x="55047" y="0"/>
                    <a:pt x="548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47"/>
            <p:cNvSpPr/>
            <p:nvPr/>
          </p:nvSpPr>
          <p:spPr>
            <a:xfrm>
              <a:off x="1643150" y="4196400"/>
              <a:ext cx="1941550" cy="89700"/>
            </a:xfrm>
            <a:custGeom>
              <a:avLst/>
              <a:gdLst/>
              <a:ahLst/>
              <a:cxnLst/>
              <a:rect l="l" t="t" r="r" b="b"/>
              <a:pathLst>
                <a:path w="77662" h="3588" extrusionOk="0">
                  <a:moveTo>
                    <a:pt x="2098" y="1"/>
                  </a:moveTo>
                  <a:lnTo>
                    <a:pt x="1" y="3587"/>
                  </a:lnTo>
                  <a:lnTo>
                    <a:pt x="77662" y="3587"/>
                  </a:lnTo>
                  <a:lnTo>
                    <a:pt x="77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47"/>
            <p:cNvSpPr/>
            <p:nvPr/>
          </p:nvSpPr>
          <p:spPr>
            <a:xfrm>
              <a:off x="2874950" y="2636200"/>
              <a:ext cx="1036500" cy="1161925"/>
            </a:xfrm>
            <a:custGeom>
              <a:avLst/>
              <a:gdLst/>
              <a:ahLst/>
              <a:cxnLst/>
              <a:rect l="l" t="t" r="r" b="b"/>
              <a:pathLst>
                <a:path w="41460" h="46477" extrusionOk="0">
                  <a:moveTo>
                    <a:pt x="37136" y="1"/>
                  </a:moveTo>
                  <a:cubicBezTo>
                    <a:pt x="37035" y="1"/>
                    <a:pt x="36925" y="23"/>
                    <a:pt x="36809" y="67"/>
                  </a:cubicBezTo>
                  <a:cubicBezTo>
                    <a:pt x="36293" y="280"/>
                    <a:pt x="34834" y="4596"/>
                    <a:pt x="34438" y="5994"/>
                  </a:cubicBezTo>
                  <a:cubicBezTo>
                    <a:pt x="34226" y="6754"/>
                    <a:pt x="33831" y="8274"/>
                    <a:pt x="33314" y="9125"/>
                  </a:cubicBezTo>
                  <a:cubicBezTo>
                    <a:pt x="33115" y="9478"/>
                    <a:pt x="32892" y="9706"/>
                    <a:pt x="32662" y="9706"/>
                  </a:cubicBezTo>
                  <a:cubicBezTo>
                    <a:pt x="32436" y="9706"/>
                    <a:pt x="32202" y="9485"/>
                    <a:pt x="31976" y="8943"/>
                  </a:cubicBezTo>
                  <a:cubicBezTo>
                    <a:pt x="30913" y="6572"/>
                    <a:pt x="29241" y="5143"/>
                    <a:pt x="28542" y="5052"/>
                  </a:cubicBezTo>
                  <a:cubicBezTo>
                    <a:pt x="28512" y="5048"/>
                    <a:pt x="28482" y="5046"/>
                    <a:pt x="28453" y="5046"/>
                  </a:cubicBezTo>
                  <a:cubicBezTo>
                    <a:pt x="27813" y="5046"/>
                    <a:pt x="27504" y="5987"/>
                    <a:pt x="28086" y="6511"/>
                  </a:cubicBezTo>
                  <a:cubicBezTo>
                    <a:pt x="28663" y="7149"/>
                    <a:pt x="29180" y="7879"/>
                    <a:pt x="29575" y="8669"/>
                  </a:cubicBezTo>
                  <a:cubicBezTo>
                    <a:pt x="29909" y="9277"/>
                    <a:pt x="30153" y="9946"/>
                    <a:pt x="30274" y="10645"/>
                  </a:cubicBezTo>
                  <a:cubicBezTo>
                    <a:pt x="30365" y="11253"/>
                    <a:pt x="30426" y="11769"/>
                    <a:pt x="30487" y="12256"/>
                  </a:cubicBezTo>
                  <a:cubicBezTo>
                    <a:pt x="30639" y="13441"/>
                    <a:pt x="30609" y="14657"/>
                    <a:pt x="30457" y="15842"/>
                  </a:cubicBezTo>
                  <a:lnTo>
                    <a:pt x="16110" y="32742"/>
                  </a:lnTo>
                  <a:lnTo>
                    <a:pt x="12979" y="21314"/>
                  </a:lnTo>
                  <a:lnTo>
                    <a:pt x="12705" y="20432"/>
                  </a:lnTo>
                  <a:lnTo>
                    <a:pt x="395" y="25022"/>
                  </a:lnTo>
                  <a:cubicBezTo>
                    <a:pt x="0" y="25113"/>
                    <a:pt x="3040" y="34080"/>
                    <a:pt x="4955" y="39642"/>
                  </a:cubicBezTo>
                  <a:cubicBezTo>
                    <a:pt x="5897" y="42408"/>
                    <a:pt x="7964" y="44627"/>
                    <a:pt x="10669" y="45721"/>
                  </a:cubicBezTo>
                  <a:cubicBezTo>
                    <a:pt x="11916" y="46231"/>
                    <a:pt x="13216" y="46476"/>
                    <a:pt x="14500" y="46476"/>
                  </a:cubicBezTo>
                  <a:cubicBezTo>
                    <a:pt x="17662" y="46476"/>
                    <a:pt x="20730" y="44989"/>
                    <a:pt x="22675" y="42287"/>
                  </a:cubicBezTo>
                  <a:lnTo>
                    <a:pt x="38025" y="20067"/>
                  </a:lnTo>
                  <a:lnTo>
                    <a:pt x="37691" y="19824"/>
                  </a:lnTo>
                  <a:lnTo>
                    <a:pt x="37995" y="19976"/>
                  </a:lnTo>
                  <a:lnTo>
                    <a:pt x="40062" y="16420"/>
                  </a:lnTo>
                  <a:cubicBezTo>
                    <a:pt x="40062" y="16420"/>
                    <a:pt x="41460" y="14566"/>
                    <a:pt x="40518" y="12438"/>
                  </a:cubicBezTo>
                  <a:cubicBezTo>
                    <a:pt x="39545" y="10310"/>
                    <a:pt x="36961" y="7879"/>
                    <a:pt x="36961" y="7879"/>
                  </a:cubicBezTo>
                  <a:cubicBezTo>
                    <a:pt x="36201" y="7666"/>
                    <a:pt x="37204" y="3380"/>
                    <a:pt x="37630" y="1952"/>
                  </a:cubicBezTo>
                  <a:cubicBezTo>
                    <a:pt x="38019" y="733"/>
                    <a:pt x="37722" y="1"/>
                    <a:pt x="37136"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47"/>
            <p:cNvSpPr/>
            <p:nvPr/>
          </p:nvSpPr>
          <p:spPr>
            <a:xfrm>
              <a:off x="3754125" y="2833150"/>
              <a:ext cx="73750" cy="138475"/>
            </a:xfrm>
            <a:custGeom>
              <a:avLst/>
              <a:gdLst/>
              <a:ahLst/>
              <a:cxnLst/>
              <a:rect l="l" t="t" r="r" b="b"/>
              <a:pathLst>
                <a:path w="2950" h="5539" extrusionOk="0">
                  <a:moveTo>
                    <a:pt x="1551" y="1"/>
                  </a:moveTo>
                  <a:cubicBezTo>
                    <a:pt x="1460" y="122"/>
                    <a:pt x="1399" y="244"/>
                    <a:pt x="1369" y="396"/>
                  </a:cubicBezTo>
                  <a:cubicBezTo>
                    <a:pt x="1247" y="639"/>
                    <a:pt x="1065" y="1004"/>
                    <a:pt x="913" y="1490"/>
                  </a:cubicBezTo>
                  <a:cubicBezTo>
                    <a:pt x="730" y="1946"/>
                    <a:pt x="518" y="2524"/>
                    <a:pt x="335" y="3162"/>
                  </a:cubicBezTo>
                  <a:cubicBezTo>
                    <a:pt x="244" y="3466"/>
                    <a:pt x="153" y="3800"/>
                    <a:pt x="62" y="4165"/>
                  </a:cubicBezTo>
                  <a:cubicBezTo>
                    <a:pt x="31" y="4347"/>
                    <a:pt x="1" y="4530"/>
                    <a:pt x="1" y="4743"/>
                  </a:cubicBezTo>
                  <a:cubicBezTo>
                    <a:pt x="1" y="4925"/>
                    <a:pt x="92" y="5138"/>
                    <a:pt x="214" y="5320"/>
                  </a:cubicBezTo>
                  <a:cubicBezTo>
                    <a:pt x="346" y="5452"/>
                    <a:pt x="524" y="5539"/>
                    <a:pt x="729" y="5539"/>
                  </a:cubicBezTo>
                  <a:cubicBezTo>
                    <a:pt x="759" y="5539"/>
                    <a:pt x="790" y="5537"/>
                    <a:pt x="822" y="5533"/>
                  </a:cubicBezTo>
                  <a:cubicBezTo>
                    <a:pt x="1034" y="5502"/>
                    <a:pt x="1217" y="5411"/>
                    <a:pt x="1338" y="5229"/>
                  </a:cubicBezTo>
                  <a:cubicBezTo>
                    <a:pt x="1551" y="4955"/>
                    <a:pt x="1703" y="4621"/>
                    <a:pt x="1825" y="4287"/>
                  </a:cubicBezTo>
                  <a:lnTo>
                    <a:pt x="2433" y="2645"/>
                  </a:lnTo>
                  <a:lnTo>
                    <a:pt x="2828" y="1521"/>
                  </a:lnTo>
                  <a:cubicBezTo>
                    <a:pt x="2889" y="1369"/>
                    <a:pt x="2919" y="1247"/>
                    <a:pt x="2949" y="1095"/>
                  </a:cubicBezTo>
                  <a:lnTo>
                    <a:pt x="2949" y="1095"/>
                  </a:lnTo>
                  <a:cubicBezTo>
                    <a:pt x="2889" y="1217"/>
                    <a:pt x="2828" y="1369"/>
                    <a:pt x="2767" y="1521"/>
                  </a:cubicBezTo>
                  <a:lnTo>
                    <a:pt x="2311" y="2584"/>
                  </a:lnTo>
                  <a:lnTo>
                    <a:pt x="1642" y="4226"/>
                  </a:lnTo>
                  <a:cubicBezTo>
                    <a:pt x="1551" y="4530"/>
                    <a:pt x="1399" y="4834"/>
                    <a:pt x="1217" y="5107"/>
                  </a:cubicBezTo>
                  <a:cubicBezTo>
                    <a:pt x="1095" y="5229"/>
                    <a:pt x="974" y="5320"/>
                    <a:pt x="791" y="5350"/>
                  </a:cubicBezTo>
                  <a:cubicBezTo>
                    <a:pt x="771" y="5354"/>
                    <a:pt x="751" y="5356"/>
                    <a:pt x="731" y="5356"/>
                  </a:cubicBezTo>
                  <a:cubicBezTo>
                    <a:pt x="600" y="5356"/>
                    <a:pt x="475" y="5274"/>
                    <a:pt x="396" y="5168"/>
                  </a:cubicBezTo>
                  <a:cubicBezTo>
                    <a:pt x="214" y="4895"/>
                    <a:pt x="153" y="4530"/>
                    <a:pt x="274" y="4195"/>
                  </a:cubicBezTo>
                  <a:cubicBezTo>
                    <a:pt x="366" y="3861"/>
                    <a:pt x="457" y="3527"/>
                    <a:pt x="518" y="3192"/>
                  </a:cubicBezTo>
                  <a:cubicBezTo>
                    <a:pt x="700" y="2584"/>
                    <a:pt x="913" y="2007"/>
                    <a:pt x="1034" y="1521"/>
                  </a:cubicBezTo>
                  <a:cubicBezTo>
                    <a:pt x="1186" y="1065"/>
                    <a:pt x="1338" y="670"/>
                    <a:pt x="1430" y="426"/>
                  </a:cubicBezTo>
                  <a:cubicBezTo>
                    <a:pt x="1490" y="274"/>
                    <a:pt x="1521" y="153"/>
                    <a:pt x="1551"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47"/>
            <p:cNvSpPr/>
            <p:nvPr/>
          </p:nvSpPr>
          <p:spPr>
            <a:xfrm>
              <a:off x="3789850" y="2873425"/>
              <a:ext cx="74500" cy="121625"/>
            </a:xfrm>
            <a:custGeom>
              <a:avLst/>
              <a:gdLst/>
              <a:ahLst/>
              <a:cxnLst/>
              <a:rect l="l" t="t" r="r" b="b"/>
              <a:pathLst>
                <a:path w="2980" h="4865" extrusionOk="0">
                  <a:moveTo>
                    <a:pt x="1368" y="1"/>
                  </a:moveTo>
                  <a:lnTo>
                    <a:pt x="1368" y="1"/>
                  </a:lnTo>
                  <a:cubicBezTo>
                    <a:pt x="1277" y="122"/>
                    <a:pt x="1216" y="214"/>
                    <a:pt x="1186" y="335"/>
                  </a:cubicBezTo>
                  <a:cubicBezTo>
                    <a:pt x="1064" y="548"/>
                    <a:pt x="912" y="882"/>
                    <a:pt x="730" y="1277"/>
                  </a:cubicBezTo>
                  <a:cubicBezTo>
                    <a:pt x="517" y="1764"/>
                    <a:pt x="365" y="2250"/>
                    <a:pt x="213" y="2736"/>
                  </a:cubicBezTo>
                  <a:cubicBezTo>
                    <a:pt x="122" y="3040"/>
                    <a:pt x="61" y="3344"/>
                    <a:pt x="31" y="3648"/>
                  </a:cubicBezTo>
                  <a:cubicBezTo>
                    <a:pt x="1" y="4013"/>
                    <a:pt x="92" y="4378"/>
                    <a:pt x="335" y="4621"/>
                  </a:cubicBezTo>
                  <a:cubicBezTo>
                    <a:pt x="487" y="4773"/>
                    <a:pt x="669" y="4834"/>
                    <a:pt x="852" y="4864"/>
                  </a:cubicBezTo>
                  <a:cubicBezTo>
                    <a:pt x="1034" y="4864"/>
                    <a:pt x="1216" y="4803"/>
                    <a:pt x="1368" y="4712"/>
                  </a:cubicBezTo>
                  <a:cubicBezTo>
                    <a:pt x="1611" y="4530"/>
                    <a:pt x="1824" y="4256"/>
                    <a:pt x="1946" y="3952"/>
                  </a:cubicBezTo>
                  <a:cubicBezTo>
                    <a:pt x="2159" y="3405"/>
                    <a:pt x="2311" y="2919"/>
                    <a:pt x="2493" y="2524"/>
                  </a:cubicBezTo>
                  <a:cubicBezTo>
                    <a:pt x="2675" y="2098"/>
                    <a:pt x="2797" y="1764"/>
                    <a:pt x="2888" y="1551"/>
                  </a:cubicBezTo>
                  <a:cubicBezTo>
                    <a:pt x="2919" y="1429"/>
                    <a:pt x="2949" y="1277"/>
                    <a:pt x="2979" y="1156"/>
                  </a:cubicBezTo>
                  <a:lnTo>
                    <a:pt x="2979" y="1156"/>
                  </a:lnTo>
                  <a:cubicBezTo>
                    <a:pt x="2888" y="1247"/>
                    <a:pt x="2827" y="1369"/>
                    <a:pt x="2767" y="1490"/>
                  </a:cubicBezTo>
                  <a:cubicBezTo>
                    <a:pt x="2675" y="1733"/>
                    <a:pt x="2523" y="2037"/>
                    <a:pt x="2341" y="2463"/>
                  </a:cubicBezTo>
                  <a:lnTo>
                    <a:pt x="1763" y="3861"/>
                  </a:lnTo>
                  <a:cubicBezTo>
                    <a:pt x="1642" y="4135"/>
                    <a:pt x="1460" y="4378"/>
                    <a:pt x="1247" y="4530"/>
                  </a:cubicBezTo>
                  <a:cubicBezTo>
                    <a:pt x="1135" y="4613"/>
                    <a:pt x="1011" y="4652"/>
                    <a:pt x="888" y="4652"/>
                  </a:cubicBezTo>
                  <a:cubicBezTo>
                    <a:pt x="744" y="4652"/>
                    <a:pt x="602" y="4598"/>
                    <a:pt x="487" y="4499"/>
                  </a:cubicBezTo>
                  <a:cubicBezTo>
                    <a:pt x="274" y="4256"/>
                    <a:pt x="183" y="3952"/>
                    <a:pt x="244" y="3648"/>
                  </a:cubicBezTo>
                  <a:cubicBezTo>
                    <a:pt x="274" y="3375"/>
                    <a:pt x="304" y="3071"/>
                    <a:pt x="396" y="2797"/>
                  </a:cubicBezTo>
                  <a:cubicBezTo>
                    <a:pt x="517" y="2280"/>
                    <a:pt x="669" y="1794"/>
                    <a:pt x="852" y="1338"/>
                  </a:cubicBezTo>
                  <a:cubicBezTo>
                    <a:pt x="1186" y="518"/>
                    <a:pt x="1399" y="1"/>
                    <a:pt x="1368"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47"/>
            <p:cNvSpPr/>
            <p:nvPr/>
          </p:nvSpPr>
          <p:spPr>
            <a:xfrm>
              <a:off x="3830875" y="2918275"/>
              <a:ext cx="53225" cy="98425"/>
            </a:xfrm>
            <a:custGeom>
              <a:avLst/>
              <a:gdLst/>
              <a:ahLst/>
              <a:cxnLst/>
              <a:rect l="l" t="t" r="r" b="b"/>
              <a:pathLst>
                <a:path w="2129" h="3937" extrusionOk="0">
                  <a:moveTo>
                    <a:pt x="1217" y="0"/>
                  </a:moveTo>
                  <a:cubicBezTo>
                    <a:pt x="1186" y="0"/>
                    <a:pt x="1126" y="61"/>
                    <a:pt x="1004" y="213"/>
                  </a:cubicBezTo>
                  <a:cubicBezTo>
                    <a:pt x="822" y="426"/>
                    <a:pt x="670" y="669"/>
                    <a:pt x="548" y="912"/>
                  </a:cubicBezTo>
                  <a:cubicBezTo>
                    <a:pt x="244" y="1490"/>
                    <a:pt x="62" y="2158"/>
                    <a:pt x="62" y="2797"/>
                  </a:cubicBezTo>
                  <a:cubicBezTo>
                    <a:pt x="1" y="3070"/>
                    <a:pt x="62" y="3374"/>
                    <a:pt x="214" y="3617"/>
                  </a:cubicBezTo>
                  <a:cubicBezTo>
                    <a:pt x="274" y="3739"/>
                    <a:pt x="396" y="3830"/>
                    <a:pt x="548" y="3891"/>
                  </a:cubicBezTo>
                  <a:cubicBezTo>
                    <a:pt x="609" y="3921"/>
                    <a:pt x="685" y="3936"/>
                    <a:pt x="761" y="3936"/>
                  </a:cubicBezTo>
                  <a:cubicBezTo>
                    <a:pt x="837" y="3936"/>
                    <a:pt x="913" y="3921"/>
                    <a:pt x="974" y="3891"/>
                  </a:cubicBezTo>
                  <a:cubicBezTo>
                    <a:pt x="1217" y="3769"/>
                    <a:pt x="1399" y="3556"/>
                    <a:pt x="1460" y="3283"/>
                  </a:cubicBezTo>
                  <a:cubicBezTo>
                    <a:pt x="1642" y="2857"/>
                    <a:pt x="1733" y="2462"/>
                    <a:pt x="1855" y="2128"/>
                  </a:cubicBezTo>
                  <a:cubicBezTo>
                    <a:pt x="1977" y="1793"/>
                    <a:pt x="2068" y="1429"/>
                    <a:pt x="2129" y="1064"/>
                  </a:cubicBezTo>
                  <a:lnTo>
                    <a:pt x="2129" y="1064"/>
                  </a:lnTo>
                  <a:cubicBezTo>
                    <a:pt x="1946" y="1368"/>
                    <a:pt x="1825" y="1702"/>
                    <a:pt x="1703" y="2067"/>
                  </a:cubicBezTo>
                  <a:cubicBezTo>
                    <a:pt x="1581" y="2401"/>
                    <a:pt x="1429" y="2797"/>
                    <a:pt x="1278" y="3192"/>
                  </a:cubicBezTo>
                  <a:cubicBezTo>
                    <a:pt x="1217" y="3404"/>
                    <a:pt x="1095" y="3587"/>
                    <a:pt x="913" y="3678"/>
                  </a:cubicBezTo>
                  <a:cubicBezTo>
                    <a:pt x="856" y="3702"/>
                    <a:pt x="797" y="3714"/>
                    <a:pt x="739" y="3714"/>
                  </a:cubicBezTo>
                  <a:cubicBezTo>
                    <a:pt x="581" y="3714"/>
                    <a:pt x="432" y="3629"/>
                    <a:pt x="366" y="3496"/>
                  </a:cubicBezTo>
                  <a:cubicBezTo>
                    <a:pt x="244" y="3283"/>
                    <a:pt x="214" y="3040"/>
                    <a:pt x="244" y="2797"/>
                  </a:cubicBezTo>
                  <a:cubicBezTo>
                    <a:pt x="244" y="2584"/>
                    <a:pt x="274" y="2341"/>
                    <a:pt x="305" y="2097"/>
                  </a:cubicBezTo>
                  <a:cubicBezTo>
                    <a:pt x="396" y="1702"/>
                    <a:pt x="518" y="1338"/>
                    <a:pt x="670" y="973"/>
                  </a:cubicBezTo>
                  <a:cubicBezTo>
                    <a:pt x="943" y="335"/>
                    <a:pt x="1217" y="0"/>
                    <a:pt x="1217"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47"/>
            <p:cNvSpPr/>
            <p:nvPr/>
          </p:nvSpPr>
          <p:spPr>
            <a:xfrm>
              <a:off x="3705500" y="2925100"/>
              <a:ext cx="60050" cy="110975"/>
            </a:xfrm>
            <a:custGeom>
              <a:avLst/>
              <a:gdLst/>
              <a:ahLst/>
              <a:cxnLst/>
              <a:rect l="l" t="t" r="r" b="b"/>
              <a:pathLst>
                <a:path w="2402" h="4439" extrusionOk="0">
                  <a:moveTo>
                    <a:pt x="1" y="1"/>
                  </a:moveTo>
                  <a:cubicBezTo>
                    <a:pt x="1" y="31"/>
                    <a:pt x="244" y="183"/>
                    <a:pt x="609" y="487"/>
                  </a:cubicBezTo>
                  <a:cubicBezTo>
                    <a:pt x="1551" y="1308"/>
                    <a:pt x="2128" y="2463"/>
                    <a:pt x="2219" y="3679"/>
                  </a:cubicBezTo>
                  <a:cubicBezTo>
                    <a:pt x="2280" y="4135"/>
                    <a:pt x="2219" y="4438"/>
                    <a:pt x="2280" y="4438"/>
                  </a:cubicBezTo>
                  <a:cubicBezTo>
                    <a:pt x="2341" y="4195"/>
                    <a:pt x="2402" y="3952"/>
                    <a:pt x="2371" y="3679"/>
                  </a:cubicBezTo>
                  <a:cubicBezTo>
                    <a:pt x="2341" y="2372"/>
                    <a:pt x="1733" y="1156"/>
                    <a:pt x="700" y="365"/>
                  </a:cubicBezTo>
                  <a:cubicBezTo>
                    <a:pt x="487" y="183"/>
                    <a:pt x="274" y="62"/>
                    <a:pt x="1"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6" name="Google Shape;986;p47"/>
            <p:cNvSpPr/>
            <p:nvPr/>
          </p:nvSpPr>
          <p:spPr>
            <a:xfrm>
              <a:off x="1767775" y="3706275"/>
              <a:ext cx="940025" cy="486350"/>
            </a:xfrm>
            <a:custGeom>
              <a:avLst/>
              <a:gdLst/>
              <a:ahLst/>
              <a:cxnLst/>
              <a:rect l="l" t="t" r="r" b="b"/>
              <a:pathLst>
                <a:path w="37601" h="19454" extrusionOk="0">
                  <a:moveTo>
                    <a:pt x="8633" y="0"/>
                  </a:moveTo>
                  <a:cubicBezTo>
                    <a:pt x="6110" y="3040"/>
                    <a:pt x="4438" y="6687"/>
                    <a:pt x="3800" y="10578"/>
                  </a:cubicBezTo>
                  <a:lnTo>
                    <a:pt x="1" y="19271"/>
                  </a:lnTo>
                  <a:lnTo>
                    <a:pt x="37144" y="19454"/>
                  </a:lnTo>
                  <a:lnTo>
                    <a:pt x="37600" y="12918"/>
                  </a:lnTo>
                  <a:lnTo>
                    <a:pt x="863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7" name="Google Shape;987;p47"/>
            <p:cNvSpPr/>
            <p:nvPr/>
          </p:nvSpPr>
          <p:spPr>
            <a:xfrm>
              <a:off x="1910625" y="3872650"/>
              <a:ext cx="295625" cy="91050"/>
            </a:xfrm>
            <a:custGeom>
              <a:avLst/>
              <a:gdLst/>
              <a:ahLst/>
              <a:cxnLst/>
              <a:rect l="l" t="t" r="r" b="b"/>
              <a:pathLst>
                <a:path w="11825" h="3642" extrusionOk="0">
                  <a:moveTo>
                    <a:pt x="11821" y="1"/>
                  </a:moveTo>
                  <a:cubicBezTo>
                    <a:pt x="11767" y="1"/>
                    <a:pt x="11282" y="508"/>
                    <a:pt x="10366" y="1187"/>
                  </a:cubicBezTo>
                  <a:cubicBezTo>
                    <a:pt x="10092" y="1370"/>
                    <a:pt x="9849" y="1552"/>
                    <a:pt x="9576" y="1704"/>
                  </a:cubicBezTo>
                  <a:cubicBezTo>
                    <a:pt x="9272" y="1887"/>
                    <a:pt x="8968" y="2038"/>
                    <a:pt x="8633" y="2221"/>
                  </a:cubicBezTo>
                  <a:cubicBezTo>
                    <a:pt x="7144" y="2950"/>
                    <a:pt x="5503" y="3376"/>
                    <a:pt x="3861" y="3467"/>
                  </a:cubicBezTo>
                  <a:lnTo>
                    <a:pt x="2767" y="3467"/>
                  </a:lnTo>
                  <a:cubicBezTo>
                    <a:pt x="2433" y="3467"/>
                    <a:pt x="2129" y="3406"/>
                    <a:pt x="1825" y="3376"/>
                  </a:cubicBezTo>
                  <a:cubicBezTo>
                    <a:pt x="765" y="3261"/>
                    <a:pt x="83" y="3039"/>
                    <a:pt x="8" y="3039"/>
                  </a:cubicBezTo>
                  <a:cubicBezTo>
                    <a:pt x="3" y="3039"/>
                    <a:pt x="1" y="3040"/>
                    <a:pt x="1" y="3042"/>
                  </a:cubicBezTo>
                  <a:cubicBezTo>
                    <a:pt x="153" y="3133"/>
                    <a:pt x="305" y="3194"/>
                    <a:pt x="457" y="3224"/>
                  </a:cubicBezTo>
                  <a:cubicBezTo>
                    <a:pt x="639" y="3285"/>
                    <a:pt x="852" y="3346"/>
                    <a:pt x="1034" y="3376"/>
                  </a:cubicBezTo>
                  <a:cubicBezTo>
                    <a:pt x="1278" y="3437"/>
                    <a:pt x="1551" y="3497"/>
                    <a:pt x="1794" y="3528"/>
                  </a:cubicBezTo>
                  <a:cubicBezTo>
                    <a:pt x="2129" y="3558"/>
                    <a:pt x="2433" y="3619"/>
                    <a:pt x="2767" y="3619"/>
                  </a:cubicBezTo>
                  <a:cubicBezTo>
                    <a:pt x="2949" y="3634"/>
                    <a:pt x="3132" y="3642"/>
                    <a:pt x="3314" y="3642"/>
                  </a:cubicBezTo>
                  <a:cubicBezTo>
                    <a:pt x="3496" y="3642"/>
                    <a:pt x="3679" y="3634"/>
                    <a:pt x="3861" y="3619"/>
                  </a:cubicBezTo>
                  <a:cubicBezTo>
                    <a:pt x="5533" y="3558"/>
                    <a:pt x="7205" y="3133"/>
                    <a:pt x="8694" y="2373"/>
                  </a:cubicBezTo>
                  <a:cubicBezTo>
                    <a:pt x="9028" y="2221"/>
                    <a:pt x="9332" y="2038"/>
                    <a:pt x="9667" y="1826"/>
                  </a:cubicBezTo>
                  <a:cubicBezTo>
                    <a:pt x="9910" y="1674"/>
                    <a:pt x="10184" y="1491"/>
                    <a:pt x="10427" y="1279"/>
                  </a:cubicBezTo>
                  <a:cubicBezTo>
                    <a:pt x="10639" y="1127"/>
                    <a:pt x="10852" y="975"/>
                    <a:pt x="11035" y="792"/>
                  </a:cubicBezTo>
                  <a:cubicBezTo>
                    <a:pt x="11187" y="671"/>
                    <a:pt x="11339" y="519"/>
                    <a:pt x="11491" y="367"/>
                  </a:cubicBezTo>
                  <a:cubicBezTo>
                    <a:pt x="11612" y="276"/>
                    <a:pt x="11703" y="124"/>
                    <a:pt x="11825" y="2"/>
                  </a:cubicBezTo>
                  <a:cubicBezTo>
                    <a:pt x="11824" y="1"/>
                    <a:pt x="11823" y="1"/>
                    <a:pt x="118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8" name="Google Shape;988;p47"/>
            <p:cNvSpPr/>
            <p:nvPr/>
          </p:nvSpPr>
          <p:spPr>
            <a:xfrm>
              <a:off x="2458525" y="3960825"/>
              <a:ext cx="82075" cy="213575"/>
            </a:xfrm>
            <a:custGeom>
              <a:avLst/>
              <a:gdLst/>
              <a:ahLst/>
              <a:cxnLst/>
              <a:rect l="l" t="t" r="r" b="b"/>
              <a:pathLst>
                <a:path w="3283" h="8543" extrusionOk="0">
                  <a:moveTo>
                    <a:pt x="3283" y="1"/>
                  </a:moveTo>
                  <a:lnTo>
                    <a:pt x="3283" y="1"/>
                  </a:lnTo>
                  <a:cubicBezTo>
                    <a:pt x="3101" y="426"/>
                    <a:pt x="2918" y="822"/>
                    <a:pt x="2766" y="1247"/>
                  </a:cubicBezTo>
                  <a:cubicBezTo>
                    <a:pt x="2432" y="2068"/>
                    <a:pt x="2006" y="3101"/>
                    <a:pt x="1581" y="4256"/>
                  </a:cubicBezTo>
                  <a:cubicBezTo>
                    <a:pt x="1155" y="5411"/>
                    <a:pt x="760" y="6445"/>
                    <a:pt x="456" y="7265"/>
                  </a:cubicBezTo>
                  <a:cubicBezTo>
                    <a:pt x="274" y="7691"/>
                    <a:pt x="122" y="8117"/>
                    <a:pt x="0" y="8542"/>
                  </a:cubicBezTo>
                  <a:cubicBezTo>
                    <a:pt x="61" y="8451"/>
                    <a:pt x="122" y="8329"/>
                    <a:pt x="152" y="8238"/>
                  </a:cubicBezTo>
                  <a:cubicBezTo>
                    <a:pt x="274" y="8025"/>
                    <a:pt x="395" y="7721"/>
                    <a:pt x="578" y="7326"/>
                  </a:cubicBezTo>
                  <a:cubicBezTo>
                    <a:pt x="882" y="6566"/>
                    <a:pt x="1338" y="5533"/>
                    <a:pt x="1763" y="4347"/>
                  </a:cubicBezTo>
                  <a:cubicBezTo>
                    <a:pt x="2219" y="3162"/>
                    <a:pt x="2614" y="2068"/>
                    <a:pt x="2888" y="1308"/>
                  </a:cubicBezTo>
                  <a:cubicBezTo>
                    <a:pt x="3070" y="882"/>
                    <a:pt x="3192" y="457"/>
                    <a:pt x="328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47"/>
            <p:cNvSpPr/>
            <p:nvPr/>
          </p:nvSpPr>
          <p:spPr>
            <a:xfrm>
              <a:off x="2444075" y="3952475"/>
              <a:ext cx="47150" cy="44125"/>
            </a:xfrm>
            <a:custGeom>
              <a:avLst/>
              <a:gdLst/>
              <a:ahLst/>
              <a:cxnLst/>
              <a:rect l="l" t="t" r="r" b="b"/>
              <a:pathLst>
                <a:path w="1886" h="1765" extrusionOk="0">
                  <a:moveTo>
                    <a:pt x="1065" y="1"/>
                  </a:moveTo>
                  <a:cubicBezTo>
                    <a:pt x="943" y="1"/>
                    <a:pt x="882" y="31"/>
                    <a:pt x="882" y="31"/>
                  </a:cubicBezTo>
                  <a:cubicBezTo>
                    <a:pt x="1095" y="61"/>
                    <a:pt x="1308" y="183"/>
                    <a:pt x="1490" y="335"/>
                  </a:cubicBezTo>
                  <a:cubicBezTo>
                    <a:pt x="1642" y="517"/>
                    <a:pt x="1703" y="760"/>
                    <a:pt x="1672" y="1004"/>
                  </a:cubicBezTo>
                  <a:cubicBezTo>
                    <a:pt x="1586" y="1367"/>
                    <a:pt x="1262" y="1563"/>
                    <a:pt x="944" y="1563"/>
                  </a:cubicBezTo>
                  <a:cubicBezTo>
                    <a:pt x="703" y="1563"/>
                    <a:pt x="466" y="1452"/>
                    <a:pt x="335" y="1216"/>
                  </a:cubicBezTo>
                  <a:cubicBezTo>
                    <a:pt x="183" y="1004"/>
                    <a:pt x="183" y="730"/>
                    <a:pt x="305" y="517"/>
                  </a:cubicBezTo>
                  <a:cubicBezTo>
                    <a:pt x="396" y="304"/>
                    <a:pt x="578" y="153"/>
                    <a:pt x="791" y="61"/>
                  </a:cubicBezTo>
                  <a:cubicBezTo>
                    <a:pt x="791" y="49"/>
                    <a:pt x="775" y="41"/>
                    <a:pt x="748" y="41"/>
                  </a:cubicBezTo>
                  <a:cubicBezTo>
                    <a:pt x="710" y="41"/>
                    <a:pt x="649" y="56"/>
                    <a:pt x="578" y="92"/>
                  </a:cubicBezTo>
                  <a:cubicBezTo>
                    <a:pt x="396" y="153"/>
                    <a:pt x="274" y="274"/>
                    <a:pt x="153" y="456"/>
                  </a:cubicBezTo>
                  <a:cubicBezTo>
                    <a:pt x="1" y="730"/>
                    <a:pt x="1" y="1034"/>
                    <a:pt x="153" y="1308"/>
                  </a:cubicBezTo>
                  <a:cubicBezTo>
                    <a:pt x="335" y="1619"/>
                    <a:pt x="639" y="1765"/>
                    <a:pt x="939" y="1765"/>
                  </a:cubicBezTo>
                  <a:cubicBezTo>
                    <a:pt x="1341" y="1765"/>
                    <a:pt x="1737" y="1504"/>
                    <a:pt x="1824" y="1034"/>
                  </a:cubicBezTo>
                  <a:cubicBezTo>
                    <a:pt x="1885" y="730"/>
                    <a:pt x="1794" y="426"/>
                    <a:pt x="1581" y="244"/>
                  </a:cubicBezTo>
                  <a:cubicBezTo>
                    <a:pt x="1429" y="92"/>
                    <a:pt x="1247" y="31"/>
                    <a:pt x="106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47"/>
            <p:cNvSpPr/>
            <p:nvPr/>
          </p:nvSpPr>
          <p:spPr>
            <a:xfrm>
              <a:off x="2945600" y="2801250"/>
              <a:ext cx="281950" cy="491675"/>
            </a:xfrm>
            <a:custGeom>
              <a:avLst/>
              <a:gdLst/>
              <a:ahLst/>
              <a:cxnLst/>
              <a:rect l="l" t="t" r="r" b="b"/>
              <a:pathLst>
                <a:path w="11278" h="19667" extrusionOk="0">
                  <a:moveTo>
                    <a:pt x="5867" y="0"/>
                  </a:moveTo>
                  <a:lnTo>
                    <a:pt x="1" y="19666"/>
                  </a:lnTo>
                  <a:lnTo>
                    <a:pt x="1" y="19666"/>
                  </a:lnTo>
                  <a:lnTo>
                    <a:pt x="10974" y="16657"/>
                  </a:lnTo>
                  <a:cubicBezTo>
                    <a:pt x="11278" y="15988"/>
                    <a:pt x="5867" y="0"/>
                    <a:pt x="586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47"/>
            <p:cNvSpPr/>
            <p:nvPr/>
          </p:nvSpPr>
          <p:spPr>
            <a:xfrm>
              <a:off x="2945600" y="2801250"/>
              <a:ext cx="281950" cy="491675"/>
            </a:xfrm>
            <a:custGeom>
              <a:avLst/>
              <a:gdLst/>
              <a:ahLst/>
              <a:cxnLst/>
              <a:rect l="l" t="t" r="r" b="b"/>
              <a:pathLst>
                <a:path w="11278" h="19667" extrusionOk="0">
                  <a:moveTo>
                    <a:pt x="5867" y="0"/>
                  </a:moveTo>
                  <a:lnTo>
                    <a:pt x="1" y="19666"/>
                  </a:lnTo>
                  <a:lnTo>
                    <a:pt x="1" y="19666"/>
                  </a:lnTo>
                  <a:lnTo>
                    <a:pt x="10974" y="16657"/>
                  </a:lnTo>
                  <a:cubicBezTo>
                    <a:pt x="11278" y="15988"/>
                    <a:pt x="5867" y="0"/>
                    <a:pt x="5867" y="0"/>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2" name="Google Shape;992;p47"/>
            <p:cNvSpPr/>
            <p:nvPr/>
          </p:nvSpPr>
          <p:spPr>
            <a:xfrm>
              <a:off x="1982825" y="2649775"/>
              <a:ext cx="1120100" cy="1387825"/>
            </a:xfrm>
            <a:custGeom>
              <a:avLst/>
              <a:gdLst/>
              <a:ahLst/>
              <a:cxnLst/>
              <a:rect l="l" t="t" r="r" b="b"/>
              <a:pathLst>
                <a:path w="44804" h="55513" extrusionOk="0">
                  <a:moveTo>
                    <a:pt x="29851" y="1"/>
                  </a:moveTo>
                  <a:cubicBezTo>
                    <a:pt x="27904" y="1"/>
                    <a:pt x="25049" y="342"/>
                    <a:pt x="21916" y="2017"/>
                  </a:cubicBezTo>
                  <a:cubicBezTo>
                    <a:pt x="14621" y="5938"/>
                    <a:pt x="9454" y="27063"/>
                    <a:pt x="9454" y="27063"/>
                  </a:cubicBezTo>
                  <a:lnTo>
                    <a:pt x="1" y="42260"/>
                  </a:lnTo>
                  <a:lnTo>
                    <a:pt x="29728" y="55513"/>
                  </a:lnTo>
                  <a:lnTo>
                    <a:pt x="31977" y="47276"/>
                  </a:lnTo>
                  <a:lnTo>
                    <a:pt x="35472" y="32564"/>
                  </a:lnTo>
                  <a:cubicBezTo>
                    <a:pt x="35472" y="32564"/>
                    <a:pt x="40488" y="23932"/>
                    <a:pt x="42494" y="19251"/>
                  </a:cubicBezTo>
                  <a:cubicBezTo>
                    <a:pt x="44014" y="15786"/>
                    <a:pt x="44469" y="11135"/>
                    <a:pt x="44621" y="8369"/>
                  </a:cubicBezTo>
                  <a:cubicBezTo>
                    <a:pt x="44804" y="4935"/>
                    <a:pt x="42494" y="1773"/>
                    <a:pt x="39120" y="1135"/>
                  </a:cubicBezTo>
                  <a:cubicBezTo>
                    <a:pt x="38998" y="1105"/>
                    <a:pt x="38846" y="1074"/>
                    <a:pt x="38725" y="1044"/>
                  </a:cubicBezTo>
                  <a:lnTo>
                    <a:pt x="32372" y="162"/>
                  </a:lnTo>
                  <a:cubicBezTo>
                    <a:pt x="32099" y="162"/>
                    <a:pt x="31190" y="1"/>
                    <a:pt x="2985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3" name="Google Shape;993;p47"/>
            <p:cNvSpPr/>
            <p:nvPr/>
          </p:nvSpPr>
          <p:spPr>
            <a:xfrm>
              <a:off x="2091500" y="3470625"/>
              <a:ext cx="715075" cy="484150"/>
            </a:xfrm>
            <a:custGeom>
              <a:avLst/>
              <a:gdLst/>
              <a:ahLst/>
              <a:cxnLst/>
              <a:rect l="l" t="t" r="r" b="b"/>
              <a:pathLst>
                <a:path w="28603" h="19366" extrusionOk="0">
                  <a:moveTo>
                    <a:pt x="9976" y="176"/>
                  </a:moveTo>
                  <a:cubicBezTo>
                    <a:pt x="10464" y="176"/>
                    <a:pt x="10961" y="380"/>
                    <a:pt x="11338" y="703"/>
                  </a:cubicBezTo>
                  <a:cubicBezTo>
                    <a:pt x="11733" y="1068"/>
                    <a:pt x="11976" y="1584"/>
                    <a:pt x="12006" y="2131"/>
                  </a:cubicBezTo>
                  <a:cubicBezTo>
                    <a:pt x="12067" y="2648"/>
                    <a:pt x="12006" y="3165"/>
                    <a:pt x="11794" y="3651"/>
                  </a:cubicBezTo>
                  <a:cubicBezTo>
                    <a:pt x="11611" y="4107"/>
                    <a:pt x="11307" y="4502"/>
                    <a:pt x="10912" y="4837"/>
                  </a:cubicBezTo>
                  <a:cubicBezTo>
                    <a:pt x="10547" y="5141"/>
                    <a:pt x="10122" y="5384"/>
                    <a:pt x="9696" y="5566"/>
                  </a:cubicBezTo>
                  <a:cubicBezTo>
                    <a:pt x="8898" y="5862"/>
                    <a:pt x="8042" y="6014"/>
                    <a:pt x="7184" y="6050"/>
                  </a:cubicBezTo>
                  <a:lnTo>
                    <a:pt x="7184" y="6050"/>
                  </a:lnTo>
                  <a:cubicBezTo>
                    <a:pt x="6974" y="5427"/>
                    <a:pt x="6854" y="4771"/>
                    <a:pt x="6839" y="4107"/>
                  </a:cubicBezTo>
                  <a:cubicBezTo>
                    <a:pt x="6809" y="3499"/>
                    <a:pt x="6900" y="2861"/>
                    <a:pt x="7113" y="2253"/>
                  </a:cubicBezTo>
                  <a:cubicBezTo>
                    <a:pt x="7325" y="1675"/>
                    <a:pt x="7690" y="1159"/>
                    <a:pt x="8146" y="794"/>
                  </a:cubicBezTo>
                  <a:cubicBezTo>
                    <a:pt x="8633" y="429"/>
                    <a:pt x="9180" y="217"/>
                    <a:pt x="9788" y="186"/>
                  </a:cubicBezTo>
                  <a:cubicBezTo>
                    <a:pt x="9850" y="179"/>
                    <a:pt x="9913" y="176"/>
                    <a:pt x="9976" y="176"/>
                  </a:cubicBezTo>
                  <a:close/>
                  <a:moveTo>
                    <a:pt x="19018" y="4178"/>
                  </a:moveTo>
                  <a:cubicBezTo>
                    <a:pt x="19132" y="4178"/>
                    <a:pt x="19247" y="4185"/>
                    <a:pt x="19362" y="4198"/>
                  </a:cubicBezTo>
                  <a:cubicBezTo>
                    <a:pt x="19727" y="4229"/>
                    <a:pt x="20092" y="4350"/>
                    <a:pt x="20396" y="4563"/>
                  </a:cubicBezTo>
                  <a:cubicBezTo>
                    <a:pt x="20730" y="4806"/>
                    <a:pt x="20973" y="5110"/>
                    <a:pt x="21125" y="5445"/>
                  </a:cubicBezTo>
                  <a:cubicBezTo>
                    <a:pt x="21429" y="6174"/>
                    <a:pt x="21429" y="6964"/>
                    <a:pt x="21156" y="7694"/>
                  </a:cubicBezTo>
                  <a:cubicBezTo>
                    <a:pt x="20882" y="8393"/>
                    <a:pt x="20396" y="9001"/>
                    <a:pt x="19757" y="9457"/>
                  </a:cubicBezTo>
                  <a:cubicBezTo>
                    <a:pt x="18874" y="10078"/>
                    <a:pt x="17898" y="10524"/>
                    <a:pt x="16879" y="10787"/>
                  </a:cubicBezTo>
                  <a:lnTo>
                    <a:pt x="16879" y="10787"/>
                  </a:lnTo>
                  <a:cubicBezTo>
                    <a:pt x="16555" y="10202"/>
                    <a:pt x="16293" y="9578"/>
                    <a:pt x="16140" y="8910"/>
                  </a:cubicBezTo>
                  <a:cubicBezTo>
                    <a:pt x="15958" y="8180"/>
                    <a:pt x="15958" y="7451"/>
                    <a:pt x="16110" y="6721"/>
                  </a:cubicBezTo>
                  <a:cubicBezTo>
                    <a:pt x="16292" y="5961"/>
                    <a:pt x="16687" y="5293"/>
                    <a:pt x="17265" y="4806"/>
                  </a:cubicBezTo>
                  <a:cubicBezTo>
                    <a:pt x="17755" y="4393"/>
                    <a:pt x="18377" y="4178"/>
                    <a:pt x="19018" y="4178"/>
                  </a:cubicBezTo>
                  <a:close/>
                  <a:moveTo>
                    <a:pt x="25296" y="8867"/>
                  </a:moveTo>
                  <a:cubicBezTo>
                    <a:pt x="26879" y="8867"/>
                    <a:pt x="28217" y="10068"/>
                    <a:pt x="28390" y="11676"/>
                  </a:cubicBezTo>
                  <a:cubicBezTo>
                    <a:pt x="28420" y="12284"/>
                    <a:pt x="28329" y="12861"/>
                    <a:pt x="28055" y="13378"/>
                  </a:cubicBezTo>
                  <a:cubicBezTo>
                    <a:pt x="27539" y="14533"/>
                    <a:pt x="26536" y="15384"/>
                    <a:pt x="25289" y="15718"/>
                  </a:cubicBezTo>
                  <a:cubicBezTo>
                    <a:pt x="24839" y="15825"/>
                    <a:pt x="24377" y="15880"/>
                    <a:pt x="23915" y="15880"/>
                  </a:cubicBezTo>
                  <a:cubicBezTo>
                    <a:pt x="23600" y="15880"/>
                    <a:pt x="23285" y="15855"/>
                    <a:pt x="22973" y="15804"/>
                  </a:cubicBezTo>
                  <a:lnTo>
                    <a:pt x="22973" y="15804"/>
                  </a:lnTo>
                  <a:cubicBezTo>
                    <a:pt x="22603" y="14990"/>
                    <a:pt x="22380" y="14105"/>
                    <a:pt x="22341" y="13195"/>
                  </a:cubicBezTo>
                  <a:cubicBezTo>
                    <a:pt x="22280" y="12344"/>
                    <a:pt x="22463" y="11463"/>
                    <a:pt x="22827" y="10673"/>
                  </a:cubicBezTo>
                  <a:cubicBezTo>
                    <a:pt x="23040" y="10247"/>
                    <a:pt x="23344" y="9852"/>
                    <a:pt x="23678" y="9518"/>
                  </a:cubicBezTo>
                  <a:cubicBezTo>
                    <a:pt x="24043" y="9183"/>
                    <a:pt x="24499" y="8970"/>
                    <a:pt x="25016" y="8879"/>
                  </a:cubicBezTo>
                  <a:cubicBezTo>
                    <a:pt x="25110" y="8871"/>
                    <a:pt x="25204" y="8867"/>
                    <a:pt x="25296" y="8867"/>
                  </a:cubicBezTo>
                  <a:close/>
                  <a:moveTo>
                    <a:pt x="9872" y="1"/>
                  </a:moveTo>
                  <a:cubicBezTo>
                    <a:pt x="9834" y="1"/>
                    <a:pt x="9795" y="2"/>
                    <a:pt x="9757" y="4"/>
                  </a:cubicBezTo>
                  <a:cubicBezTo>
                    <a:pt x="9149" y="34"/>
                    <a:pt x="8541" y="247"/>
                    <a:pt x="8055" y="642"/>
                  </a:cubicBezTo>
                  <a:cubicBezTo>
                    <a:pt x="7569" y="1037"/>
                    <a:pt x="7174" y="1584"/>
                    <a:pt x="6961" y="2192"/>
                  </a:cubicBezTo>
                  <a:cubicBezTo>
                    <a:pt x="6748" y="2800"/>
                    <a:pt x="6626" y="3469"/>
                    <a:pt x="6657" y="4107"/>
                  </a:cubicBezTo>
                  <a:cubicBezTo>
                    <a:pt x="6672" y="4771"/>
                    <a:pt x="6787" y="5428"/>
                    <a:pt x="6991" y="6053"/>
                  </a:cubicBezTo>
                  <a:lnTo>
                    <a:pt x="6991" y="6053"/>
                  </a:lnTo>
                  <a:cubicBezTo>
                    <a:pt x="6987" y="6053"/>
                    <a:pt x="6983" y="6053"/>
                    <a:pt x="6979" y="6053"/>
                  </a:cubicBezTo>
                  <a:cubicBezTo>
                    <a:pt x="4715" y="6053"/>
                    <a:pt x="2488" y="5295"/>
                    <a:pt x="699" y="3864"/>
                  </a:cubicBezTo>
                  <a:cubicBezTo>
                    <a:pt x="456" y="3682"/>
                    <a:pt x="304" y="3530"/>
                    <a:pt x="182" y="3408"/>
                  </a:cubicBezTo>
                  <a:cubicBezTo>
                    <a:pt x="62" y="3317"/>
                    <a:pt x="1" y="3257"/>
                    <a:pt x="0" y="3256"/>
                  </a:cubicBezTo>
                  <a:lnTo>
                    <a:pt x="0" y="3256"/>
                  </a:lnTo>
                  <a:cubicBezTo>
                    <a:pt x="1" y="3257"/>
                    <a:pt x="61" y="3317"/>
                    <a:pt x="152" y="3438"/>
                  </a:cubicBezTo>
                  <a:cubicBezTo>
                    <a:pt x="274" y="3530"/>
                    <a:pt x="456" y="3712"/>
                    <a:pt x="669" y="3894"/>
                  </a:cubicBezTo>
                  <a:cubicBezTo>
                    <a:pt x="1368" y="4472"/>
                    <a:pt x="2128" y="4958"/>
                    <a:pt x="2949" y="5293"/>
                  </a:cubicBezTo>
                  <a:cubicBezTo>
                    <a:pt x="4196" y="5844"/>
                    <a:pt x="5554" y="6146"/>
                    <a:pt x="6917" y="6146"/>
                  </a:cubicBezTo>
                  <a:cubicBezTo>
                    <a:pt x="6952" y="6146"/>
                    <a:pt x="6987" y="6146"/>
                    <a:pt x="7022" y="6145"/>
                  </a:cubicBezTo>
                  <a:lnTo>
                    <a:pt x="7022" y="6145"/>
                  </a:lnTo>
                  <a:cubicBezTo>
                    <a:pt x="7238" y="6774"/>
                    <a:pt x="7546" y="7370"/>
                    <a:pt x="7933" y="7907"/>
                  </a:cubicBezTo>
                  <a:cubicBezTo>
                    <a:pt x="8754" y="9092"/>
                    <a:pt x="9909" y="10004"/>
                    <a:pt x="11216" y="10581"/>
                  </a:cubicBezTo>
                  <a:cubicBezTo>
                    <a:pt x="12319" y="11011"/>
                    <a:pt x="13476" y="11223"/>
                    <a:pt x="14624" y="11223"/>
                  </a:cubicBezTo>
                  <a:cubicBezTo>
                    <a:pt x="15358" y="11223"/>
                    <a:pt x="16089" y="11137"/>
                    <a:pt x="16801" y="10964"/>
                  </a:cubicBezTo>
                  <a:lnTo>
                    <a:pt x="16801" y="10964"/>
                  </a:lnTo>
                  <a:cubicBezTo>
                    <a:pt x="16804" y="10968"/>
                    <a:pt x="16806" y="10972"/>
                    <a:pt x="16809" y="10977"/>
                  </a:cubicBezTo>
                  <a:cubicBezTo>
                    <a:pt x="17174" y="11615"/>
                    <a:pt x="17599" y="12223"/>
                    <a:pt x="18055" y="12770"/>
                  </a:cubicBezTo>
                  <a:cubicBezTo>
                    <a:pt x="18937" y="13925"/>
                    <a:pt x="20061" y="14806"/>
                    <a:pt x="21368" y="15445"/>
                  </a:cubicBezTo>
                  <a:cubicBezTo>
                    <a:pt x="21877" y="15680"/>
                    <a:pt x="22411" y="15840"/>
                    <a:pt x="22956" y="15924"/>
                  </a:cubicBezTo>
                  <a:lnTo>
                    <a:pt x="22956" y="15924"/>
                  </a:lnTo>
                  <a:cubicBezTo>
                    <a:pt x="23159" y="16341"/>
                    <a:pt x="23401" y="16740"/>
                    <a:pt x="23678" y="17116"/>
                  </a:cubicBezTo>
                  <a:cubicBezTo>
                    <a:pt x="24225" y="17846"/>
                    <a:pt x="24894" y="18454"/>
                    <a:pt x="25654" y="18940"/>
                  </a:cubicBezTo>
                  <a:cubicBezTo>
                    <a:pt x="25692" y="18962"/>
                    <a:pt x="25729" y="18983"/>
                    <a:pt x="25766" y="19003"/>
                  </a:cubicBezTo>
                  <a:lnTo>
                    <a:pt x="25766" y="19003"/>
                  </a:lnTo>
                  <a:cubicBezTo>
                    <a:pt x="25738" y="18983"/>
                    <a:pt x="25711" y="18962"/>
                    <a:pt x="25684" y="18940"/>
                  </a:cubicBezTo>
                  <a:cubicBezTo>
                    <a:pt x="24925" y="18454"/>
                    <a:pt x="24286" y="17846"/>
                    <a:pt x="23739" y="17116"/>
                  </a:cubicBezTo>
                  <a:cubicBezTo>
                    <a:pt x="23469" y="16747"/>
                    <a:pt x="23233" y="16351"/>
                    <a:pt x="23034" y="15935"/>
                  </a:cubicBezTo>
                  <a:lnTo>
                    <a:pt x="23034" y="15935"/>
                  </a:lnTo>
                  <a:cubicBezTo>
                    <a:pt x="23309" y="15974"/>
                    <a:pt x="23587" y="15993"/>
                    <a:pt x="23865" y="15993"/>
                  </a:cubicBezTo>
                  <a:cubicBezTo>
                    <a:pt x="24361" y="15993"/>
                    <a:pt x="24860" y="15932"/>
                    <a:pt x="25350" y="15809"/>
                  </a:cubicBezTo>
                  <a:cubicBezTo>
                    <a:pt x="26627" y="15475"/>
                    <a:pt x="27660" y="14594"/>
                    <a:pt x="28207" y="13408"/>
                  </a:cubicBezTo>
                  <a:cubicBezTo>
                    <a:pt x="28481" y="12861"/>
                    <a:pt x="28602" y="12223"/>
                    <a:pt x="28542" y="11615"/>
                  </a:cubicBezTo>
                  <a:cubicBezTo>
                    <a:pt x="28371" y="9934"/>
                    <a:pt x="26971" y="8680"/>
                    <a:pt x="25319" y="8680"/>
                  </a:cubicBezTo>
                  <a:cubicBezTo>
                    <a:pt x="25209" y="8680"/>
                    <a:pt x="25098" y="8685"/>
                    <a:pt x="24985" y="8697"/>
                  </a:cubicBezTo>
                  <a:cubicBezTo>
                    <a:pt x="24469" y="8788"/>
                    <a:pt x="23982" y="9031"/>
                    <a:pt x="23587" y="9366"/>
                  </a:cubicBezTo>
                  <a:cubicBezTo>
                    <a:pt x="23253" y="9700"/>
                    <a:pt x="22949" y="10095"/>
                    <a:pt x="22736" y="10551"/>
                  </a:cubicBezTo>
                  <a:cubicBezTo>
                    <a:pt x="22341" y="11372"/>
                    <a:pt x="22189" y="12253"/>
                    <a:pt x="22219" y="13165"/>
                  </a:cubicBezTo>
                  <a:cubicBezTo>
                    <a:pt x="22278" y="14078"/>
                    <a:pt x="22510" y="14966"/>
                    <a:pt x="22892" y="15790"/>
                  </a:cubicBezTo>
                  <a:lnTo>
                    <a:pt x="22892" y="15790"/>
                  </a:lnTo>
                  <a:cubicBezTo>
                    <a:pt x="22391" y="15701"/>
                    <a:pt x="21899" y="15546"/>
                    <a:pt x="21429" y="15323"/>
                  </a:cubicBezTo>
                  <a:cubicBezTo>
                    <a:pt x="20183" y="14715"/>
                    <a:pt x="19058" y="13834"/>
                    <a:pt x="18207" y="12709"/>
                  </a:cubicBezTo>
                  <a:cubicBezTo>
                    <a:pt x="17762" y="12156"/>
                    <a:pt x="17324" y="11564"/>
                    <a:pt x="16957" y="10925"/>
                  </a:cubicBezTo>
                  <a:lnTo>
                    <a:pt x="16957" y="10925"/>
                  </a:lnTo>
                  <a:cubicBezTo>
                    <a:pt x="17990" y="10656"/>
                    <a:pt x="18981" y="10206"/>
                    <a:pt x="19879" y="9578"/>
                  </a:cubicBezTo>
                  <a:cubicBezTo>
                    <a:pt x="20548" y="9122"/>
                    <a:pt x="21034" y="8484"/>
                    <a:pt x="21338" y="7724"/>
                  </a:cubicBezTo>
                  <a:cubicBezTo>
                    <a:pt x="21642" y="6964"/>
                    <a:pt x="21611" y="6083"/>
                    <a:pt x="21308" y="5323"/>
                  </a:cubicBezTo>
                  <a:cubicBezTo>
                    <a:pt x="21125" y="4958"/>
                    <a:pt x="20852" y="4624"/>
                    <a:pt x="20548" y="4381"/>
                  </a:cubicBezTo>
                  <a:cubicBezTo>
                    <a:pt x="20213" y="4138"/>
                    <a:pt x="19818" y="3986"/>
                    <a:pt x="19393" y="3955"/>
                  </a:cubicBezTo>
                  <a:cubicBezTo>
                    <a:pt x="19279" y="3943"/>
                    <a:pt x="19166" y="3936"/>
                    <a:pt x="19053" y="3936"/>
                  </a:cubicBezTo>
                  <a:cubicBezTo>
                    <a:pt x="18349" y="3936"/>
                    <a:pt x="17663" y="4178"/>
                    <a:pt x="17113" y="4624"/>
                  </a:cubicBezTo>
                  <a:cubicBezTo>
                    <a:pt x="16505" y="5141"/>
                    <a:pt x="16110" y="5840"/>
                    <a:pt x="15927" y="6630"/>
                  </a:cubicBezTo>
                  <a:cubicBezTo>
                    <a:pt x="15745" y="7359"/>
                    <a:pt x="15775" y="8150"/>
                    <a:pt x="15958" y="8910"/>
                  </a:cubicBezTo>
                  <a:cubicBezTo>
                    <a:pt x="16126" y="9583"/>
                    <a:pt x="16372" y="10230"/>
                    <a:pt x="16719" y="10827"/>
                  </a:cubicBezTo>
                  <a:lnTo>
                    <a:pt x="16719" y="10827"/>
                  </a:lnTo>
                  <a:cubicBezTo>
                    <a:pt x="16037" y="10991"/>
                    <a:pt x="15338" y="11073"/>
                    <a:pt x="14636" y="11073"/>
                  </a:cubicBezTo>
                  <a:cubicBezTo>
                    <a:pt x="13511" y="11073"/>
                    <a:pt x="12380" y="10861"/>
                    <a:pt x="11307" y="10429"/>
                  </a:cubicBezTo>
                  <a:cubicBezTo>
                    <a:pt x="10000" y="9882"/>
                    <a:pt x="8906" y="8970"/>
                    <a:pt x="8085" y="7815"/>
                  </a:cubicBezTo>
                  <a:cubicBezTo>
                    <a:pt x="7721" y="7306"/>
                    <a:pt x="7427" y="6741"/>
                    <a:pt x="7216" y="6143"/>
                  </a:cubicBezTo>
                  <a:lnTo>
                    <a:pt x="7216" y="6143"/>
                  </a:lnTo>
                  <a:cubicBezTo>
                    <a:pt x="8065" y="6132"/>
                    <a:pt x="8938" y="5980"/>
                    <a:pt x="9727" y="5688"/>
                  </a:cubicBezTo>
                  <a:cubicBezTo>
                    <a:pt x="10699" y="5323"/>
                    <a:pt x="11490" y="4624"/>
                    <a:pt x="11915" y="3712"/>
                  </a:cubicBezTo>
                  <a:cubicBezTo>
                    <a:pt x="12128" y="3195"/>
                    <a:pt x="12219" y="2648"/>
                    <a:pt x="12158" y="2101"/>
                  </a:cubicBezTo>
                  <a:cubicBezTo>
                    <a:pt x="12098" y="1524"/>
                    <a:pt x="11854" y="976"/>
                    <a:pt x="11429" y="581"/>
                  </a:cubicBezTo>
                  <a:cubicBezTo>
                    <a:pt x="11002" y="211"/>
                    <a:pt x="10441" y="1"/>
                    <a:pt x="9872" y="1"/>
                  </a:cubicBezTo>
                  <a:close/>
                  <a:moveTo>
                    <a:pt x="25766" y="19003"/>
                  </a:moveTo>
                  <a:lnTo>
                    <a:pt x="25766" y="19003"/>
                  </a:lnTo>
                  <a:cubicBezTo>
                    <a:pt x="25928" y="19119"/>
                    <a:pt x="26106" y="19201"/>
                    <a:pt x="26262" y="19305"/>
                  </a:cubicBezTo>
                  <a:lnTo>
                    <a:pt x="26475" y="19366"/>
                  </a:lnTo>
                  <a:lnTo>
                    <a:pt x="26475" y="19366"/>
                  </a:lnTo>
                  <a:lnTo>
                    <a:pt x="26262" y="19275"/>
                  </a:lnTo>
                  <a:cubicBezTo>
                    <a:pt x="26087" y="19175"/>
                    <a:pt x="25933" y="19095"/>
                    <a:pt x="25766" y="19003"/>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4" name="Google Shape;994;p47"/>
            <p:cNvSpPr/>
            <p:nvPr/>
          </p:nvSpPr>
          <p:spPr>
            <a:xfrm>
              <a:off x="2792875" y="3005075"/>
              <a:ext cx="247750" cy="237700"/>
            </a:xfrm>
            <a:custGeom>
              <a:avLst/>
              <a:gdLst/>
              <a:ahLst/>
              <a:cxnLst/>
              <a:rect l="l" t="t" r="r" b="b"/>
              <a:pathLst>
                <a:path w="9910" h="9508" extrusionOk="0">
                  <a:moveTo>
                    <a:pt x="3042" y="177"/>
                  </a:moveTo>
                  <a:cubicBezTo>
                    <a:pt x="3226" y="177"/>
                    <a:pt x="3421" y="224"/>
                    <a:pt x="3587" y="328"/>
                  </a:cubicBezTo>
                  <a:cubicBezTo>
                    <a:pt x="3800" y="480"/>
                    <a:pt x="4013" y="662"/>
                    <a:pt x="4165" y="905"/>
                  </a:cubicBezTo>
                  <a:cubicBezTo>
                    <a:pt x="4317" y="1118"/>
                    <a:pt x="4408" y="1361"/>
                    <a:pt x="4499" y="1635"/>
                  </a:cubicBezTo>
                  <a:cubicBezTo>
                    <a:pt x="4560" y="1878"/>
                    <a:pt x="4590" y="2121"/>
                    <a:pt x="4621" y="2394"/>
                  </a:cubicBezTo>
                  <a:cubicBezTo>
                    <a:pt x="4621" y="2881"/>
                    <a:pt x="4529" y="3367"/>
                    <a:pt x="4377" y="3853"/>
                  </a:cubicBezTo>
                  <a:cubicBezTo>
                    <a:pt x="4073" y="4644"/>
                    <a:pt x="3617" y="5373"/>
                    <a:pt x="2979" y="5951"/>
                  </a:cubicBezTo>
                  <a:cubicBezTo>
                    <a:pt x="2789" y="6129"/>
                    <a:pt x="2594" y="6298"/>
                    <a:pt x="2394" y="6458"/>
                  </a:cubicBezTo>
                  <a:lnTo>
                    <a:pt x="2394" y="6458"/>
                  </a:lnTo>
                  <a:cubicBezTo>
                    <a:pt x="2129" y="6117"/>
                    <a:pt x="1916" y="5733"/>
                    <a:pt x="1763" y="5312"/>
                  </a:cubicBezTo>
                  <a:cubicBezTo>
                    <a:pt x="1551" y="4705"/>
                    <a:pt x="1459" y="4036"/>
                    <a:pt x="1459" y="3367"/>
                  </a:cubicBezTo>
                  <a:cubicBezTo>
                    <a:pt x="1459" y="2729"/>
                    <a:pt x="1520" y="2091"/>
                    <a:pt x="1672" y="1452"/>
                  </a:cubicBezTo>
                  <a:cubicBezTo>
                    <a:pt x="1854" y="875"/>
                    <a:pt x="2219" y="297"/>
                    <a:pt x="2797" y="206"/>
                  </a:cubicBezTo>
                  <a:cubicBezTo>
                    <a:pt x="2874" y="187"/>
                    <a:pt x="2957" y="177"/>
                    <a:pt x="3042" y="177"/>
                  </a:cubicBezTo>
                  <a:close/>
                  <a:moveTo>
                    <a:pt x="8449" y="540"/>
                  </a:moveTo>
                  <a:cubicBezTo>
                    <a:pt x="8629" y="540"/>
                    <a:pt x="8805" y="581"/>
                    <a:pt x="8967" y="662"/>
                  </a:cubicBezTo>
                  <a:cubicBezTo>
                    <a:pt x="9210" y="814"/>
                    <a:pt x="9423" y="1027"/>
                    <a:pt x="9545" y="1270"/>
                  </a:cubicBezTo>
                  <a:cubicBezTo>
                    <a:pt x="9666" y="1574"/>
                    <a:pt x="9727" y="1847"/>
                    <a:pt x="9727" y="2151"/>
                  </a:cubicBezTo>
                  <a:cubicBezTo>
                    <a:pt x="9697" y="3489"/>
                    <a:pt x="9241" y="4735"/>
                    <a:pt x="8420" y="5768"/>
                  </a:cubicBezTo>
                  <a:cubicBezTo>
                    <a:pt x="7964" y="6316"/>
                    <a:pt x="7447" y="6771"/>
                    <a:pt x="6839" y="7106"/>
                  </a:cubicBezTo>
                  <a:cubicBezTo>
                    <a:pt x="6644" y="7223"/>
                    <a:pt x="6443" y="7324"/>
                    <a:pt x="6235" y="7409"/>
                  </a:cubicBezTo>
                  <a:lnTo>
                    <a:pt x="6235" y="7409"/>
                  </a:lnTo>
                  <a:cubicBezTo>
                    <a:pt x="6126" y="7051"/>
                    <a:pt x="6042" y="6688"/>
                    <a:pt x="5988" y="6316"/>
                  </a:cubicBezTo>
                  <a:cubicBezTo>
                    <a:pt x="5867" y="5464"/>
                    <a:pt x="5897" y="4583"/>
                    <a:pt x="6110" y="3762"/>
                  </a:cubicBezTo>
                  <a:cubicBezTo>
                    <a:pt x="6323" y="2729"/>
                    <a:pt x="6809" y="1787"/>
                    <a:pt x="7478" y="1027"/>
                  </a:cubicBezTo>
                  <a:cubicBezTo>
                    <a:pt x="7690" y="814"/>
                    <a:pt x="7903" y="662"/>
                    <a:pt x="8177" y="571"/>
                  </a:cubicBezTo>
                  <a:cubicBezTo>
                    <a:pt x="8268" y="550"/>
                    <a:pt x="8359" y="540"/>
                    <a:pt x="8449" y="540"/>
                  </a:cubicBezTo>
                  <a:close/>
                  <a:moveTo>
                    <a:pt x="92" y="7926"/>
                  </a:moveTo>
                  <a:lnTo>
                    <a:pt x="0" y="7987"/>
                  </a:lnTo>
                  <a:cubicBezTo>
                    <a:pt x="31" y="7987"/>
                    <a:pt x="61" y="7957"/>
                    <a:pt x="92" y="7926"/>
                  </a:cubicBezTo>
                  <a:close/>
                  <a:moveTo>
                    <a:pt x="2981" y="1"/>
                  </a:moveTo>
                  <a:cubicBezTo>
                    <a:pt x="2901" y="1"/>
                    <a:pt x="2820" y="8"/>
                    <a:pt x="2736" y="24"/>
                  </a:cubicBezTo>
                  <a:cubicBezTo>
                    <a:pt x="2432" y="115"/>
                    <a:pt x="2128" y="297"/>
                    <a:pt x="1946" y="571"/>
                  </a:cubicBezTo>
                  <a:cubicBezTo>
                    <a:pt x="1763" y="814"/>
                    <a:pt x="1611" y="1118"/>
                    <a:pt x="1520" y="1422"/>
                  </a:cubicBezTo>
                  <a:cubicBezTo>
                    <a:pt x="1338" y="2060"/>
                    <a:pt x="1247" y="2698"/>
                    <a:pt x="1277" y="3367"/>
                  </a:cubicBezTo>
                  <a:cubicBezTo>
                    <a:pt x="1247" y="4066"/>
                    <a:pt x="1368" y="4735"/>
                    <a:pt x="1581" y="5404"/>
                  </a:cubicBezTo>
                  <a:cubicBezTo>
                    <a:pt x="1734" y="5824"/>
                    <a:pt x="1959" y="6221"/>
                    <a:pt x="2241" y="6578"/>
                  </a:cubicBezTo>
                  <a:lnTo>
                    <a:pt x="2241" y="6578"/>
                  </a:lnTo>
                  <a:cubicBezTo>
                    <a:pt x="1978" y="6780"/>
                    <a:pt x="1708" y="6966"/>
                    <a:pt x="1429" y="7136"/>
                  </a:cubicBezTo>
                  <a:cubicBezTo>
                    <a:pt x="973" y="7410"/>
                    <a:pt x="608" y="7623"/>
                    <a:pt x="365" y="7775"/>
                  </a:cubicBezTo>
                  <a:lnTo>
                    <a:pt x="92" y="7926"/>
                  </a:lnTo>
                  <a:lnTo>
                    <a:pt x="396" y="7805"/>
                  </a:lnTo>
                  <a:cubicBezTo>
                    <a:pt x="639" y="7683"/>
                    <a:pt x="1003" y="7471"/>
                    <a:pt x="1459" y="7197"/>
                  </a:cubicBezTo>
                  <a:cubicBezTo>
                    <a:pt x="1752" y="7027"/>
                    <a:pt x="2030" y="6842"/>
                    <a:pt x="2295" y="6645"/>
                  </a:cubicBezTo>
                  <a:lnTo>
                    <a:pt x="2295" y="6645"/>
                  </a:lnTo>
                  <a:cubicBezTo>
                    <a:pt x="2448" y="6831"/>
                    <a:pt x="2615" y="7005"/>
                    <a:pt x="2797" y="7167"/>
                  </a:cubicBezTo>
                  <a:cubicBezTo>
                    <a:pt x="3374" y="7653"/>
                    <a:pt x="4104" y="7926"/>
                    <a:pt x="4833" y="7926"/>
                  </a:cubicBezTo>
                  <a:cubicBezTo>
                    <a:pt x="5313" y="7907"/>
                    <a:pt x="5781" y="7815"/>
                    <a:pt x="6221" y="7651"/>
                  </a:cubicBezTo>
                  <a:lnTo>
                    <a:pt x="6221" y="7651"/>
                  </a:lnTo>
                  <a:cubicBezTo>
                    <a:pt x="6288" y="7836"/>
                    <a:pt x="6362" y="8020"/>
                    <a:pt x="6444" y="8200"/>
                  </a:cubicBezTo>
                  <a:cubicBezTo>
                    <a:pt x="6627" y="8565"/>
                    <a:pt x="6839" y="8930"/>
                    <a:pt x="7083" y="9264"/>
                  </a:cubicBezTo>
                  <a:lnTo>
                    <a:pt x="7295" y="9507"/>
                  </a:lnTo>
                  <a:lnTo>
                    <a:pt x="7113" y="9234"/>
                  </a:lnTo>
                  <a:cubicBezTo>
                    <a:pt x="6870" y="8899"/>
                    <a:pt x="6687" y="8534"/>
                    <a:pt x="6505" y="8170"/>
                  </a:cubicBezTo>
                  <a:cubicBezTo>
                    <a:pt x="6432" y="7986"/>
                    <a:pt x="6364" y="7803"/>
                    <a:pt x="6303" y="7619"/>
                  </a:cubicBezTo>
                  <a:lnTo>
                    <a:pt x="6303" y="7619"/>
                  </a:lnTo>
                  <a:cubicBezTo>
                    <a:pt x="6531" y="7529"/>
                    <a:pt x="6751" y="7418"/>
                    <a:pt x="6961" y="7288"/>
                  </a:cubicBezTo>
                  <a:cubicBezTo>
                    <a:pt x="7569" y="6923"/>
                    <a:pt x="8116" y="6468"/>
                    <a:pt x="8542" y="5890"/>
                  </a:cubicBezTo>
                  <a:cubicBezTo>
                    <a:pt x="9423" y="4857"/>
                    <a:pt x="9879" y="3519"/>
                    <a:pt x="9909" y="2182"/>
                  </a:cubicBezTo>
                  <a:cubicBezTo>
                    <a:pt x="9909" y="1847"/>
                    <a:pt x="9849" y="1513"/>
                    <a:pt x="9697" y="1209"/>
                  </a:cubicBezTo>
                  <a:cubicBezTo>
                    <a:pt x="9575" y="936"/>
                    <a:pt x="9332" y="692"/>
                    <a:pt x="9058" y="510"/>
                  </a:cubicBezTo>
                  <a:cubicBezTo>
                    <a:pt x="8887" y="415"/>
                    <a:pt x="8693" y="367"/>
                    <a:pt x="8496" y="367"/>
                  </a:cubicBezTo>
                  <a:cubicBezTo>
                    <a:pt x="8379" y="367"/>
                    <a:pt x="8260" y="385"/>
                    <a:pt x="8146" y="419"/>
                  </a:cubicBezTo>
                  <a:cubicBezTo>
                    <a:pt x="7842" y="540"/>
                    <a:pt x="7569" y="692"/>
                    <a:pt x="7387" y="905"/>
                  </a:cubicBezTo>
                  <a:cubicBezTo>
                    <a:pt x="6657" y="1695"/>
                    <a:pt x="6171" y="2668"/>
                    <a:pt x="5958" y="3732"/>
                  </a:cubicBezTo>
                  <a:cubicBezTo>
                    <a:pt x="5708" y="4958"/>
                    <a:pt x="5766" y="6245"/>
                    <a:pt x="6151" y="7442"/>
                  </a:cubicBezTo>
                  <a:lnTo>
                    <a:pt x="6151" y="7442"/>
                  </a:lnTo>
                  <a:cubicBezTo>
                    <a:pt x="5736" y="7601"/>
                    <a:pt x="5297" y="7694"/>
                    <a:pt x="4833" y="7714"/>
                  </a:cubicBezTo>
                  <a:cubicBezTo>
                    <a:pt x="4134" y="7714"/>
                    <a:pt x="3435" y="7471"/>
                    <a:pt x="2918" y="7015"/>
                  </a:cubicBezTo>
                  <a:cubicBezTo>
                    <a:pt x="2749" y="6865"/>
                    <a:pt x="2593" y="6703"/>
                    <a:pt x="2450" y="6528"/>
                  </a:cubicBezTo>
                  <a:lnTo>
                    <a:pt x="2450" y="6528"/>
                  </a:lnTo>
                  <a:cubicBezTo>
                    <a:pt x="2653" y="6372"/>
                    <a:pt x="2849" y="6209"/>
                    <a:pt x="3040" y="6042"/>
                  </a:cubicBezTo>
                  <a:cubicBezTo>
                    <a:pt x="3709" y="5434"/>
                    <a:pt x="4195" y="4705"/>
                    <a:pt x="4499" y="3884"/>
                  </a:cubicBezTo>
                  <a:cubicBezTo>
                    <a:pt x="4681" y="3398"/>
                    <a:pt x="4772" y="2911"/>
                    <a:pt x="4772" y="2394"/>
                  </a:cubicBezTo>
                  <a:cubicBezTo>
                    <a:pt x="4742" y="2121"/>
                    <a:pt x="4712" y="1847"/>
                    <a:pt x="4651" y="1574"/>
                  </a:cubicBezTo>
                  <a:cubicBezTo>
                    <a:pt x="4560" y="1300"/>
                    <a:pt x="4438" y="1057"/>
                    <a:pt x="4286" y="814"/>
                  </a:cubicBezTo>
                  <a:cubicBezTo>
                    <a:pt x="4134" y="571"/>
                    <a:pt x="3921" y="358"/>
                    <a:pt x="3648" y="206"/>
                  </a:cubicBezTo>
                  <a:cubicBezTo>
                    <a:pt x="3443" y="69"/>
                    <a:pt x="3220" y="1"/>
                    <a:pt x="298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5" name="Google Shape;995;p47"/>
            <p:cNvSpPr/>
            <p:nvPr/>
          </p:nvSpPr>
          <p:spPr>
            <a:xfrm>
              <a:off x="2422800" y="3112050"/>
              <a:ext cx="1365550" cy="730950"/>
            </a:xfrm>
            <a:custGeom>
              <a:avLst/>
              <a:gdLst/>
              <a:ahLst/>
              <a:cxnLst/>
              <a:rect l="l" t="t" r="r" b="b"/>
              <a:pathLst>
                <a:path w="54622" h="29238" extrusionOk="0">
                  <a:moveTo>
                    <a:pt x="1" y="0"/>
                  </a:moveTo>
                  <a:lnTo>
                    <a:pt x="1" y="0"/>
                  </a:lnTo>
                  <a:cubicBezTo>
                    <a:pt x="396" y="5775"/>
                    <a:pt x="61" y="9088"/>
                    <a:pt x="1916" y="18025"/>
                  </a:cubicBezTo>
                  <a:cubicBezTo>
                    <a:pt x="3799" y="27190"/>
                    <a:pt x="16142" y="29238"/>
                    <a:pt x="26793" y="29238"/>
                  </a:cubicBezTo>
                  <a:cubicBezTo>
                    <a:pt x="35392" y="29238"/>
                    <a:pt x="42889" y="27903"/>
                    <a:pt x="42889" y="27903"/>
                  </a:cubicBezTo>
                  <a:cubicBezTo>
                    <a:pt x="43451" y="27921"/>
                    <a:pt x="43980" y="27927"/>
                    <a:pt x="44480" y="27927"/>
                  </a:cubicBezTo>
                  <a:cubicBezTo>
                    <a:pt x="45737" y="27927"/>
                    <a:pt x="46816" y="27887"/>
                    <a:pt x="47806" y="27887"/>
                  </a:cubicBezTo>
                  <a:cubicBezTo>
                    <a:pt x="48467" y="27887"/>
                    <a:pt x="49089" y="27905"/>
                    <a:pt x="49698" y="27964"/>
                  </a:cubicBezTo>
                  <a:cubicBezTo>
                    <a:pt x="50503" y="28037"/>
                    <a:pt x="51150" y="28074"/>
                    <a:pt x="51652" y="28074"/>
                  </a:cubicBezTo>
                  <a:cubicBezTo>
                    <a:pt x="52610" y="28074"/>
                    <a:pt x="53041" y="27939"/>
                    <a:pt x="53041" y="27660"/>
                  </a:cubicBezTo>
                  <a:cubicBezTo>
                    <a:pt x="53041" y="27052"/>
                    <a:pt x="53072" y="27295"/>
                    <a:pt x="48847" y="26292"/>
                  </a:cubicBezTo>
                  <a:lnTo>
                    <a:pt x="48847" y="26292"/>
                  </a:lnTo>
                  <a:cubicBezTo>
                    <a:pt x="48848" y="26292"/>
                    <a:pt x="51562" y="26909"/>
                    <a:pt x="53022" y="26909"/>
                  </a:cubicBezTo>
                  <a:cubicBezTo>
                    <a:pt x="53736" y="26909"/>
                    <a:pt x="54150" y="26762"/>
                    <a:pt x="53801" y="26323"/>
                  </a:cubicBezTo>
                  <a:cubicBezTo>
                    <a:pt x="53614" y="26100"/>
                    <a:pt x="52761" y="25793"/>
                    <a:pt x="51782" y="25498"/>
                  </a:cubicBezTo>
                  <a:lnTo>
                    <a:pt x="51782" y="25498"/>
                  </a:lnTo>
                  <a:cubicBezTo>
                    <a:pt x="52246" y="25573"/>
                    <a:pt x="52635" y="25607"/>
                    <a:pt x="52954" y="25607"/>
                  </a:cubicBezTo>
                  <a:cubicBezTo>
                    <a:pt x="53673" y="25607"/>
                    <a:pt x="54038" y="25434"/>
                    <a:pt x="54105" y="25168"/>
                  </a:cubicBezTo>
                  <a:cubicBezTo>
                    <a:pt x="54295" y="24480"/>
                    <a:pt x="50640" y="23497"/>
                    <a:pt x="49021" y="23098"/>
                  </a:cubicBezTo>
                  <a:lnTo>
                    <a:pt x="49021" y="23098"/>
                  </a:lnTo>
                  <a:cubicBezTo>
                    <a:pt x="50343" y="23408"/>
                    <a:pt x="53007" y="24013"/>
                    <a:pt x="53704" y="24013"/>
                  </a:cubicBezTo>
                  <a:cubicBezTo>
                    <a:pt x="53717" y="24013"/>
                    <a:pt x="53729" y="24013"/>
                    <a:pt x="53740" y="24013"/>
                  </a:cubicBezTo>
                  <a:cubicBezTo>
                    <a:pt x="54622" y="23952"/>
                    <a:pt x="53892" y="23192"/>
                    <a:pt x="53132" y="22706"/>
                  </a:cubicBezTo>
                  <a:cubicBezTo>
                    <a:pt x="52251" y="22189"/>
                    <a:pt x="46780" y="19879"/>
                    <a:pt x="45229" y="19119"/>
                  </a:cubicBezTo>
                  <a:cubicBezTo>
                    <a:pt x="44652" y="18906"/>
                    <a:pt x="44378" y="18237"/>
                    <a:pt x="44682" y="17690"/>
                  </a:cubicBezTo>
                  <a:lnTo>
                    <a:pt x="44682" y="17690"/>
                  </a:lnTo>
                  <a:cubicBezTo>
                    <a:pt x="45262" y="17818"/>
                    <a:pt x="45838" y="17870"/>
                    <a:pt x="46378" y="17870"/>
                  </a:cubicBezTo>
                  <a:cubicBezTo>
                    <a:pt x="48018" y="17870"/>
                    <a:pt x="49325" y="17395"/>
                    <a:pt x="49394" y="17143"/>
                  </a:cubicBezTo>
                  <a:cubicBezTo>
                    <a:pt x="49485" y="16839"/>
                    <a:pt x="43406" y="15684"/>
                    <a:pt x="43406" y="15684"/>
                  </a:cubicBezTo>
                  <a:lnTo>
                    <a:pt x="42129" y="16748"/>
                  </a:lnTo>
                  <a:cubicBezTo>
                    <a:pt x="41521" y="17234"/>
                    <a:pt x="40974" y="17629"/>
                    <a:pt x="40518" y="17964"/>
                  </a:cubicBezTo>
                  <a:cubicBezTo>
                    <a:pt x="39034" y="18104"/>
                    <a:pt x="36489" y="18307"/>
                    <a:pt x="33397" y="18307"/>
                  </a:cubicBezTo>
                  <a:cubicBezTo>
                    <a:pt x="28447" y="18307"/>
                    <a:pt x="22095" y="17787"/>
                    <a:pt x="16445" y="15654"/>
                  </a:cubicBezTo>
                  <a:cubicBezTo>
                    <a:pt x="13071" y="14347"/>
                    <a:pt x="13071" y="851"/>
                    <a:pt x="13071" y="851"/>
                  </a:cubicBezTo>
                  <a:lnTo>
                    <a:pt x="1"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6" name="Google Shape;996;p47"/>
            <p:cNvSpPr/>
            <p:nvPr/>
          </p:nvSpPr>
          <p:spPr>
            <a:xfrm>
              <a:off x="3580125" y="3755825"/>
              <a:ext cx="145925" cy="31200"/>
            </a:xfrm>
            <a:custGeom>
              <a:avLst/>
              <a:gdLst/>
              <a:ahLst/>
              <a:cxnLst/>
              <a:rect l="l" t="t" r="r" b="b"/>
              <a:pathLst>
                <a:path w="5837" h="1248" extrusionOk="0">
                  <a:moveTo>
                    <a:pt x="159" y="1"/>
                  </a:moveTo>
                  <a:cubicBezTo>
                    <a:pt x="81" y="1"/>
                    <a:pt x="36" y="8"/>
                    <a:pt x="31" y="24"/>
                  </a:cubicBezTo>
                  <a:cubicBezTo>
                    <a:pt x="0" y="146"/>
                    <a:pt x="1277" y="480"/>
                    <a:pt x="2888" y="815"/>
                  </a:cubicBezTo>
                  <a:cubicBezTo>
                    <a:pt x="4135" y="1079"/>
                    <a:pt x="5211" y="1248"/>
                    <a:pt x="5625" y="1248"/>
                  </a:cubicBezTo>
                  <a:cubicBezTo>
                    <a:pt x="5736" y="1248"/>
                    <a:pt x="5799" y="1236"/>
                    <a:pt x="5806" y="1210"/>
                  </a:cubicBezTo>
                  <a:cubicBezTo>
                    <a:pt x="5836" y="1119"/>
                    <a:pt x="4560" y="754"/>
                    <a:pt x="2949" y="420"/>
                  </a:cubicBezTo>
                  <a:cubicBezTo>
                    <a:pt x="1645" y="169"/>
                    <a:pt x="527" y="1"/>
                    <a:pt x="159"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47"/>
            <p:cNvSpPr/>
            <p:nvPr/>
          </p:nvSpPr>
          <p:spPr>
            <a:xfrm>
              <a:off x="3584675" y="3714725"/>
              <a:ext cx="154275" cy="42150"/>
            </a:xfrm>
            <a:custGeom>
              <a:avLst/>
              <a:gdLst/>
              <a:ahLst/>
              <a:cxnLst/>
              <a:rect l="l" t="t" r="r" b="b"/>
              <a:pathLst>
                <a:path w="6171" h="1686" extrusionOk="0">
                  <a:moveTo>
                    <a:pt x="134" y="0"/>
                  </a:moveTo>
                  <a:cubicBezTo>
                    <a:pt x="71" y="0"/>
                    <a:pt x="36" y="9"/>
                    <a:pt x="31" y="27"/>
                  </a:cubicBezTo>
                  <a:cubicBezTo>
                    <a:pt x="1" y="118"/>
                    <a:pt x="1368" y="574"/>
                    <a:pt x="3040" y="1030"/>
                  </a:cubicBezTo>
                  <a:cubicBezTo>
                    <a:pt x="4496" y="1427"/>
                    <a:pt x="5744" y="1686"/>
                    <a:pt x="6063" y="1686"/>
                  </a:cubicBezTo>
                  <a:cubicBezTo>
                    <a:pt x="6110" y="1686"/>
                    <a:pt x="6137" y="1680"/>
                    <a:pt x="6141" y="1668"/>
                  </a:cubicBezTo>
                  <a:cubicBezTo>
                    <a:pt x="6171" y="1547"/>
                    <a:pt x="4834" y="1091"/>
                    <a:pt x="3131" y="665"/>
                  </a:cubicBezTo>
                  <a:cubicBezTo>
                    <a:pt x="1711" y="278"/>
                    <a:pt x="487" y="0"/>
                    <a:pt x="134"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47"/>
            <p:cNvSpPr/>
            <p:nvPr/>
          </p:nvSpPr>
          <p:spPr>
            <a:xfrm>
              <a:off x="3590750" y="3671650"/>
              <a:ext cx="144425" cy="41925"/>
            </a:xfrm>
            <a:custGeom>
              <a:avLst/>
              <a:gdLst/>
              <a:ahLst/>
              <a:cxnLst/>
              <a:rect l="l" t="t" r="r" b="b"/>
              <a:pathLst>
                <a:path w="5777" h="1677" extrusionOk="0">
                  <a:moveTo>
                    <a:pt x="105" y="0"/>
                  </a:moveTo>
                  <a:cubicBezTo>
                    <a:pt x="60" y="0"/>
                    <a:pt x="35" y="6"/>
                    <a:pt x="31" y="18"/>
                  </a:cubicBezTo>
                  <a:cubicBezTo>
                    <a:pt x="1" y="139"/>
                    <a:pt x="1247" y="565"/>
                    <a:pt x="2828" y="1021"/>
                  </a:cubicBezTo>
                  <a:cubicBezTo>
                    <a:pt x="4204" y="1418"/>
                    <a:pt x="5373" y="1676"/>
                    <a:pt x="5672" y="1676"/>
                  </a:cubicBezTo>
                  <a:cubicBezTo>
                    <a:pt x="5716" y="1676"/>
                    <a:pt x="5742" y="1671"/>
                    <a:pt x="5746" y="1659"/>
                  </a:cubicBezTo>
                  <a:cubicBezTo>
                    <a:pt x="5776" y="1537"/>
                    <a:pt x="4530" y="1112"/>
                    <a:pt x="2949" y="656"/>
                  </a:cubicBezTo>
                  <a:cubicBezTo>
                    <a:pt x="1573" y="259"/>
                    <a:pt x="404" y="0"/>
                    <a:pt x="105"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9" name="Google Shape;999;p47"/>
            <p:cNvSpPr/>
            <p:nvPr/>
          </p:nvSpPr>
          <p:spPr>
            <a:xfrm>
              <a:off x="2356700" y="2802125"/>
              <a:ext cx="447600" cy="574375"/>
            </a:xfrm>
            <a:custGeom>
              <a:avLst/>
              <a:gdLst/>
              <a:ahLst/>
              <a:cxnLst/>
              <a:rect l="l" t="t" r="r" b="b"/>
              <a:pathLst>
                <a:path w="17904" h="22975" extrusionOk="0">
                  <a:moveTo>
                    <a:pt x="8184" y="0"/>
                  </a:moveTo>
                  <a:cubicBezTo>
                    <a:pt x="5911" y="0"/>
                    <a:pt x="3776" y="1102"/>
                    <a:pt x="2462" y="2974"/>
                  </a:cubicBezTo>
                  <a:cubicBezTo>
                    <a:pt x="1186" y="4737"/>
                    <a:pt x="0" y="7625"/>
                    <a:pt x="578" y="11880"/>
                  </a:cubicBezTo>
                  <a:cubicBezTo>
                    <a:pt x="1733" y="20209"/>
                    <a:pt x="2645" y="22975"/>
                    <a:pt x="2645" y="22975"/>
                  </a:cubicBezTo>
                  <a:lnTo>
                    <a:pt x="17903" y="20543"/>
                  </a:lnTo>
                  <a:lnTo>
                    <a:pt x="15836" y="6591"/>
                  </a:lnTo>
                  <a:cubicBezTo>
                    <a:pt x="15836" y="6591"/>
                    <a:pt x="13982" y="543"/>
                    <a:pt x="8785" y="26"/>
                  </a:cubicBezTo>
                  <a:cubicBezTo>
                    <a:pt x="8584" y="9"/>
                    <a:pt x="8383" y="0"/>
                    <a:pt x="818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47"/>
            <p:cNvSpPr/>
            <p:nvPr/>
          </p:nvSpPr>
          <p:spPr>
            <a:xfrm>
              <a:off x="2356700" y="2802125"/>
              <a:ext cx="447600" cy="574375"/>
            </a:xfrm>
            <a:custGeom>
              <a:avLst/>
              <a:gdLst/>
              <a:ahLst/>
              <a:cxnLst/>
              <a:rect l="l" t="t" r="r" b="b"/>
              <a:pathLst>
                <a:path w="17904" h="22975" extrusionOk="0">
                  <a:moveTo>
                    <a:pt x="8184" y="0"/>
                  </a:moveTo>
                  <a:cubicBezTo>
                    <a:pt x="5911" y="0"/>
                    <a:pt x="3776" y="1102"/>
                    <a:pt x="2462" y="2974"/>
                  </a:cubicBezTo>
                  <a:cubicBezTo>
                    <a:pt x="1186" y="4737"/>
                    <a:pt x="0" y="7625"/>
                    <a:pt x="578" y="11880"/>
                  </a:cubicBezTo>
                  <a:cubicBezTo>
                    <a:pt x="1733" y="20209"/>
                    <a:pt x="2645" y="22975"/>
                    <a:pt x="2645" y="22975"/>
                  </a:cubicBezTo>
                  <a:lnTo>
                    <a:pt x="17903" y="20543"/>
                  </a:lnTo>
                  <a:lnTo>
                    <a:pt x="15836" y="6591"/>
                  </a:lnTo>
                  <a:cubicBezTo>
                    <a:pt x="15836" y="6591"/>
                    <a:pt x="13982" y="543"/>
                    <a:pt x="8785" y="26"/>
                  </a:cubicBezTo>
                  <a:cubicBezTo>
                    <a:pt x="8584" y="9"/>
                    <a:pt x="8383" y="0"/>
                    <a:pt x="8184" y="0"/>
                  </a:cubicBezTo>
                  <a:close/>
                </a:path>
              </a:pathLst>
            </a:custGeom>
            <a:solidFill>
              <a:srgbClr val="203E80">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1" name="Google Shape;1001;p47"/>
            <p:cNvSpPr/>
            <p:nvPr/>
          </p:nvSpPr>
          <p:spPr>
            <a:xfrm>
              <a:off x="2926600" y="3502625"/>
              <a:ext cx="611750" cy="69350"/>
            </a:xfrm>
            <a:custGeom>
              <a:avLst/>
              <a:gdLst/>
              <a:ahLst/>
              <a:cxnLst/>
              <a:rect l="l" t="t" r="r" b="b"/>
              <a:pathLst>
                <a:path w="24470" h="2774" extrusionOk="0">
                  <a:moveTo>
                    <a:pt x="23254" y="0"/>
                  </a:moveTo>
                  <a:cubicBezTo>
                    <a:pt x="23011" y="0"/>
                    <a:pt x="22798" y="92"/>
                    <a:pt x="22615" y="244"/>
                  </a:cubicBezTo>
                  <a:cubicBezTo>
                    <a:pt x="22372" y="365"/>
                    <a:pt x="22159" y="547"/>
                    <a:pt x="21947" y="730"/>
                  </a:cubicBezTo>
                  <a:cubicBezTo>
                    <a:pt x="21470" y="1147"/>
                    <a:pt x="20993" y="1593"/>
                    <a:pt x="20574" y="2069"/>
                  </a:cubicBezTo>
                  <a:lnTo>
                    <a:pt x="20574" y="2069"/>
                  </a:lnTo>
                  <a:cubicBezTo>
                    <a:pt x="19390" y="2402"/>
                    <a:pt x="18206" y="2584"/>
                    <a:pt x="16992" y="2584"/>
                  </a:cubicBezTo>
                  <a:cubicBezTo>
                    <a:pt x="16812" y="2588"/>
                    <a:pt x="16631" y="2590"/>
                    <a:pt x="16448" y="2590"/>
                  </a:cubicBezTo>
                  <a:cubicBezTo>
                    <a:pt x="15240" y="2590"/>
                    <a:pt x="13966" y="2507"/>
                    <a:pt x="12646" y="2402"/>
                  </a:cubicBezTo>
                  <a:cubicBezTo>
                    <a:pt x="9150" y="2158"/>
                    <a:pt x="5959" y="1976"/>
                    <a:pt x="3679" y="1703"/>
                  </a:cubicBezTo>
                  <a:cubicBezTo>
                    <a:pt x="2524" y="1551"/>
                    <a:pt x="1612" y="1429"/>
                    <a:pt x="974" y="1307"/>
                  </a:cubicBezTo>
                  <a:lnTo>
                    <a:pt x="244" y="1186"/>
                  </a:lnTo>
                  <a:cubicBezTo>
                    <a:pt x="153" y="1155"/>
                    <a:pt x="62" y="1155"/>
                    <a:pt x="1" y="1155"/>
                  </a:cubicBezTo>
                  <a:cubicBezTo>
                    <a:pt x="62" y="1186"/>
                    <a:pt x="153" y="1216"/>
                    <a:pt x="244" y="1216"/>
                  </a:cubicBezTo>
                  <a:cubicBezTo>
                    <a:pt x="396" y="1277"/>
                    <a:pt x="639" y="1338"/>
                    <a:pt x="974" y="1399"/>
                  </a:cubicBezTo>
                  <a:cubicBezTo>
                    <a:pt x="1612" y="1520"/>
                    <a:pt x="2524" y="1672"/>
                    <a:pt x="3648" y="1824"/>
                  </a:cubicBezTo>
                  <a:cubicBezTo>
                    <a:pt x="5959" y="2158"/>
                    <a:pt x="9120" y="2341"/>
                    <a:pt x="12646" y="2584"/>
                  </a:cubicBezTo>
                  <a:cubicBezTo>
                    <a:pt x="13836" y="2711"/>
                    <a:pt x="15048" y="2774"/>
                    <a:pt x="16263" y="2774"/>
                  </a:cubicBezTo>
                  <a:cubicBezTo>
                    <a:pt x="16506" y="2774"/>
                    <a:pt x="16749" y="2771"/>
                    <a:pt x="16992" y="2766"/>
                  </a:cubicBezTo>
                  <a:cubicBezTo>
                    <a:pt x="18208" y="2766"/>
                    <a:pt x="19424" y="2554"/>
                    <a:pt x="20609" y="2219"/>
                  </a:cubicBezTo>
                  <a:cubicBezTo>
                    <a:pt x="21065" y="1733"/>
                    <a:pt x="21521" y="1277"/>
                    <a:pt x="22007" y="821"/>
                  </a:cubicBezTo>
                  <a:cubicBezTo>
                    <a:pt x="22190" y="669"/>
                    <a:pt x="22403" y="487"/>
                    <a:pt x="22615" y="335"/>
                  </a:cubicBezTo>
                  <a:cubicBezTo>
                    <a:pt x="22798" y="213"/>
                    <a:pt x="22980" y="122"/>
                    <a:pt x="23223" y="92"/>
                  </a:cubicBezTo>
                  <a:cubicBezTo>
                    <a:pt x="23618" y="152"/>
                    <a:pt x="23922" y="244"/>
                    <a:pt x="24135" y="274"/>
                  </a:cubicBezTo>
                  <a:cubicBezTo>
                    <a:pt x="24257" y="274"/>
                    <a:pt x="24348" y="304"/>
                    <a:pt x="24470" y="304"/>
                  </a:cubicBezTo>
                  <a:cubicBezTo>
                    <a:pt x="24378" y="274"/>
                    <a:pt x="24287" y="213"/>
                    <a:pt x="24196" y="183"/>
                  </a:cubicBezTo>
                  <a:cubicBezTo>
                    <a:pt x="23983" y="152"/>
                    <a:pt x="23679" y="61"/>
                    <a:pt x="23254"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47"/>
            <p:cNvSpPr/>
            <p:nvPr/>
          </p:nvSpPr>
          <p:spPr>
            <a:xfrm>
              <a:off x="2389375" y="2966900"/>
              <a:ext cx="389075" cy="203825"/>
            </a:xfrm>
            <a:custGeom>
              <a:avLst/>
              <a:gdLst/>
              <a:ahLst/>
              <a:cxnLst/>
              <a:rect l="l" t="t" r="r" b="b"/>
              <a:pathLst>
                <a:path w="15563" h="8153" extrusionOk="0">
                  <a:moveTo>
                    <a:pt x="9940" y="183"/>
                  </a:moveTo>
                  <a:cubicBezTo>
                    <a:pt x="10244" y="183"/>
                    <a:pt x="10578" y="244"/>
                    <a:pt x="10852" y="396"/>
                  </a:cubicBezTo>
                  <a:cubicBezTo>
                    <a:pt x="11125" y="578"/>
                    <a:pt x="11399" y="760"/>
                    <a:pt x="11642" y="1004"/>
                  </a:cubicBezTo>
                  <a:cubicBezTo>
                    <a:pt x="11855" y="1247"/>
                    <a:pt x="12067" y="1551"/>
                    <a:pt x="12219" y="1855"/>
                  </a:cubicBezTo>
                  <a:cubicBezTo>
                    <a:pt x="12851" y="3088"/>
                    <a:pt x="12750" y="4566"/>
                    <a:pt x="11996" y="5750"/>
                  </a:cubicBezTo>
                  <a:lnTo>
                    <a:pt x="11996" y="5750"/>
                  </a:lnTo>
                  <a:cubicBezTo>
                    <a:pt x="11886" y="5701"/>
                    <a:pt x="11778" y="5649"/>
                    <a:pt x="11672" y="5593"/>
                  </a:cubicBezTo>
                  <a:cubicBezTo>
                    <a:pt x="11277" y="5380"/>
                    <a:pt x="10912" y="5137"/>
                    <a:pt x="10548" y="4833"/>
                  </a:cubicBezTo>
                  <a:cubicBezTo>
                    <a:pt x="10183" y="4499"/>
                    <a:pt x="9848" y="4104"/>
                    <a:pt x="9575" y="3678"/>
                  </a:cubicBezTo>
                  <a:cubicBezTo>
                    <a:pt x="9241" y="3222"/>
                    <a:pt x="9028" y="2736"/>
                    <a:pt x="8876" y="2189"/>
                  </a:cubicBezTo>
                  <a:cubicBezTo>
                    <a:pt x="8815" y="1915"/>
                    <a:pt x="8815" y="1611"/>
                    <a:pt x="8815" y="1338"/>
                  </a:cubicBezTo>
                  <a:cubicBezTo>
                    <a:pt x="8845" y="1034"/>
                    <a:pt x="8967" y="760"/>
                    <a:pt x="9149" y="517"/>
                  </a:cubicBezTo>
                  <a:cubicBezTo>
                    <a:pt x="9362" y="304"/>
                    <a:pt x="9636" y="183"/>
                    <a:pt x="9940" y="183"/>
                  </a:cubicBezTo>
                  <a:close/>
                  <a:moveTo>
                    <a:pt x="4815" y="871"/>
                  </a:moveTo>
                  <a:cubicBezTo>
                    <a:pt x="5072" y="871"/>
                    <a:pt x="5320" y="916"/>
                    <a:pt x="5532" y="1034"/>
                  </a:cubicBezTo>
                  <a:cubicBezTo>
                    <a:pt x="6079" y="1338"/>
                    <a:pt x="6505" y="1885"/>
                    <a:pt x="6627" y="2493"/>
                  </a:cubicBezTo>
                  <a:cubicBezTo>
                    <a:pt x="6778" y="3070"/>
                    <a:pt x="6778" y="3678"/>
                    <a:pt x="6627" y="4256"/>
                  </a:cubicBezTo>
                  <a:cubicBezTo>
                    <a:pt x="6505" y="4803"/>
                    <a:pt x="6292" y="5320"/>
                    <a:pt x="6019" y="5776"/>
                  </a:cubicBezTo>
                  <a:cubicBezTo>
                    <a:pt x="5803" y="6118"/>
                    <a:pt x="5551" y="6428"/>
                    <a:pt x="5268" y="6705"/>
                  </a:cubicBezTo>
                  <a:lnTo>
                    <a:pt x="5268" y="6705"/>
                  </a:lnTo>
                  <a:cubicBezTo>
                    <a:pt x="4720" y="6319"/>
                    <a:pt x="4240" y="5834"/>
                    <a:pt x="3860" y="5259"/>
                  </a:cubicBezTo>
                  <a:cubicBezTo>
                    <a:pt x="3405" y="4681"/>
                    <a:pt x="3131" y="3982"/>
                    <a:pt x="3040" y="3222"/>
                  </a:cubicBezTo>
                  <a:cubicBezTo>
                    <a:pt x="3009" y="2888"/>
                    <a:pt x="3040" y="2523"/>
                    <a:pt x="3161" y="2189"/>
                  </a:cubicBezTo>
                  <a:cubicBezTo>
                    <a:pt x="3283" y="1855"/>
                    <a:pt x="3465" y="1581"/>
                    <a:pt x="3709" y="1338"/>
                  </a:cubicBezTo>
                  <a:cubicBezTo>
                    <a:pt x="3952" y="1095"/>
                    <a:pt x="4256" y="943"/>
                    <a:pt x="4590" y="882"/>
                  </a:cubicBezTo>
                  <a:cubicBezTo>
                    <a:pt x="4665" y="875"/>
                    <a:pt x="4740" y="871"/>
                    <a:pt x="4815" y="871"/>
                  </a:cubicBezTo>
                  <a:close/>
                  <a:moveTo>
                    <a:pt x="9940" y="0"/>
                  </a:moveTo>
                  <a:cubicBezTo>
                    <a:pt x="9575" y="0"/>
                    <a:pt x="9271" y="152"/>
                    <a:pt x="9028" y="396"/>
                  </a:cubicBezTo>
                  <a:cubicBezTo>
                    <a:pt x="8815" y="669"/>
                    <a:pt x="8693" y="973"/>
                    <a:pt x="8663" y="1307"/>
                  </a:cubicBezTo>
                  <a:cubicBezTo>
                    <a:pt x="8633" y="1611"/>
                    <a:pt x="8663" y="1915"/>
                    <a:pt x="8754" y="2219"/>
                  </a:cubicBezTo>
                  <a:cubicBezTo>
                    <a:pt x="8876" y="2766"/>
                    <a:pt x="9119" y="3283"/>
                    <a:pt x="9453" y="3770"/>
                  </a:cubicBezTo>
                  <a:cubicBezTo>
                    <a:pt x="9727" y="4195"/>
                    <a:pt x="10092" y="4560"/>
                    <a:pt x="10487" y="4894"/>
                  </a:cubicBezTo>
                  <a:cubicBezTo>
                    <a:pt x="10930" y="5278"/>
                    <a:pt x="11422" y="5590"/>
                    <a:pt x="11948" y="5823"/>
                  </a:cubicBezTo>
                  <a:lnTo>
                    <a:pt x="11948" y="5823"/>
                  </a:lnTo>
                  <a:cubicBezTo>
                    <a:pt x="11918" y="5869"/>
                    <a:pt x="11887" y="5914"/>
                    <a:pt x="11855" y="5958"/>
                  </a:cubicBezTo>
                  <a:cubicBezTo>
                    <a:pt x="10946" y="7059"/>
                    <a:pt x="9588" y="7712"/>
                    <a:pt x="8166" y="7712"/>
                  </a:cubicBezTo>
                  <a:cubicBezTo>
                    <a:pt x="8018" y="7712"/>
                    <a:pt x="7869" y="7705"/>
                    <a:pt x="7721" y="7691"/>
                  </a:cubicBezTo>
                  <a:cubicBezTo>
                    <a:pt x="6887" y="7560"/>
                    <a:pt x="6088" y="7253"/>
                    <a:pt x="5391" y="6789"/>
                  </a:cubicBezTo>
                  <a:lnTo>
                    <a:pt x="5391" y="6789"/>
                  </a:lnTo>
                  <a:cubicBezTo>
                    <a:pt x="5672" y="6516"/>
                    <a:pt x="5925" y="6208"/>
                    <a:pt x="6140" y="5867"/>
                  </a:cubicBezTo>
                  <a:cubicBezTo>
                    <a:pt x="6444" y="5380"/>
                    <a:pt x="6657" y="4864"/>
                    <a:pt x="6778" y="4286"/>
                  </a:cubicBezTo>
                  <a:cubicBezTo>
                    <a:pt x="6930" y="3678"/>
                    <a:pt x="6930" y="3070"/>
                    <a:pt x="6778" y="2463"/>
                  </a:cubicBezTo>
                  <a:cubicBezTo>
                    <a:pt x="6627" y="1794"/>
                    <a:pt x="6201" y="1216"/>
                    <a:pt x="5593" y="882"/>
                  </a:cubicBezTo>
                  <a:cubicBezTo>
                    <a:pt x="5368" y="769"/>
                    <a:pt x="5109" y="707"/>
                    <a:pt x="4841" y="707"/>
                  </a:cubicBezTo>
                  <a:cubicBezTo>
                    <a:pt x="4748" y="707"/>
                    <a:pt x="4654" y="714"/>
                    <a:pt x="4560" y="730"/>
                  </a:cubicBezTo>
                  <a:cubicBezTo>
                    <a:pt x="4195" y="791"/>
                    <a:pt x="3860" y="943"/>
                    <a:pt x="3587" y="1216"/>
                  </a:cubicBezTo>
                  <a:cubicBezTo>
                    <a:pt x="3313" y="1459"/>
                    <a:pt x="3101" y="1763"/>
                    <a:pt x="2979" y="2128"/>
                  </a:cubicBezTo>
                  <a:cubicBezTo>
                    <a:pt x="2857" y="2493"/>
                    <a:pt x="2797" y="2888"/>
                    <a:pt x="2857" y="3253"/>
                  </a:cubicBezTo>
                  <a:cubicBezTo>
                    <a:pt x="2918" y="4043"/>
                    <a:pt x="3222" y="4773"/>
                    <a:pt x="3678" y="5411"/>
                  </a:cubicBezTo>
                  <a:cubicBezTo>
                    <a:pt x="4074" y="5972"/>
                    <a:pt x="4560" y="6459"/>
                    <a:pt x="5113" y="6850"/>
                  </a:cubicBezTo>
                  <a:lnTo>
                    <a:pt x="5113" y="6850"/>
                  </a:lnTo>
                  <a:cubicBezTo>
                    <a:pt x="4755" y="7172"/>
                    <a:pt x="4354" y="7444"/>
                    <a:pt x="3921" y="7660"/>
                  </a:cubicBezTo>
                  <a:cubicBezTo>
                    <a:pt x="3309" y="7911"/>
                    <a:pt x="2646" y="8059"/>
                    <a:pt x="1979" y="8059"/>
                  </a:cubicBezTo>
                  <a:cubicBezTo>
                    <a:pt x="1917" y="8059"/>
                    <a:pt x="1855" y="8058"/>
                    <a:pt x="1794" y="8055"/>
                  </a:cubicBezTo>
                  <a:cubicBezTo>
                    <a:pt x="1338" y="8055"/>
                    <a:pt x="882" y="7995"/>
                    <a:pt x="456" y="7873"/>
                  </a:cubicBezTo>
                  <a:cubicBezTo>
                    <a:pt x="154" y="7782"/>
                    <a:pt x="2" y="7722"/>
                    <a:pt x="0" y="7721"/>
                  </a:cubicBezTo>
                  <a:lnTo>
                    <a:pt x="0" y="7721"/>
                  </a:lnTo>
                  <a:cubicBezTo>
                    <a:pt x="152" y="7782"/>
                    <a:pt x="274" y="7843"/>
                    <a:pt x="456" y="7903"/>
                  </a:cubicBezTo>
                  <a:cubicBezTo>
                    <a:pt x="882" y="8055"/>
                    <a:pt x="1338" y="8146"/>
                    <a:pt x="1794" y="8146"/>
                  </a:cubicBezTo>
                  <a:cubicBezTo>
                    <a:pt x="1877" y="8151"/>
                    <a:pt x="1960" y="8153"/>
                    <a:pt x="2043" y="8153"/>
                  </a:cubicBezTo>
                  <a:cubicBezTo>
                    <a:pt x="3237" y="8153"/>
                    <a:pt x="4363" y="7708"/>
                    <a:pt x="5235" y="6934"/>
                  </a:cubicBezTo>
                  <a:lnTo>
                    <a:pt x="5235" y="6934"/>
                  </a:lnTo>
                  <a:cubicBezTo>
                    <a:pt x="5971" y="7428"/>
                    <a:pt x="6818" y="7756"/>
                    <a:pt x="7721" y="7873"/>
                  </a:cubicBezTo>
                  <a:cubicBezTo>
                    <a:pt x="7893" y="7892"/>
                    <a:pt x="8066" y="7902"/>
                    <a:pt x="8237" y="7902"/>
                  </a:cubicBezTo>
                  <a:cubicBezTo>
                    <a:pt x="9695" y="7902"/>
                    <a:pt x="11082" y="7219"/>
                    <a:pt x="12007" y="6049"/>
                  </a:cubicBezTo>
                  <a:cubicBezTo>
                    <a:pt x="12046" y="5999"/>
                    <a:pt x="12085" y="5949"/>
                    <a:pt x="12122" y="5897"/>
                  </a:cubicBezTo>
                  <a:lnTo>
                    <a:pt x="12122" y="5897"/>
                  </a:lnTo>
                  <a:cubicBezTo>
                    <a:pt x="12628" y="6103"/>
                    <a:pt x="13162" y="6236"/>
                    <a:pt x="13709" y="6292"/>
                  </a:cubicBezTo>
                  <a:cubicBezTo>
                    <a:pt x="13982" y="6323"/>
                    <a:pt x="14225" y="6353"/>
                    <a:pt x="14499" y="6353"/>
                  </a:cubicBezTo>
                  <a:lnTo>
                    <a:pt x="15077" y="6292"/>
                  </a:lnTo>
                  <a:lnTo>
                    <a:pt x="15441" y="6201"/>
                  </a:lnTo>
                  <a:cubicBezTo>
                    <a:pt x="15472" y="6201"/>
                    <a:pt x="15532" y="6201"/>
                    <a:pt x="15563" y="6171"/>
                  </a:cubicBezTo>
                  <a:lnTo>
                    <a:pt x="15563" y="6171"/>
                  </a:lnTo>
                  <a:cubicBezTo>
                    <a:pt x="15158" y="6252"/>
                    <a:pt x="14739" y="6292"/>
                    <a:pt x="14324" y="6292"/>
                  </a:cubicBezTo>
                  <a:cubicBezTo>
                    <a:pt x="14117" y="6292"/>
                    <a:pt x="13911" y="6282"/>
                    <a:pt x="13709" y="6262"/>
                  </a:cubicBezTo>
                  <a:cubicBezTo>
                    <a:pt x="13188" y="6171"/>
                    <a:pt x="12667" y="6030"/>
                    <a:pt x="12171" y="5826"/>
                  </a:cubicBezTo>
                  <a:lnTo>
                    <a:pt x="12171" y="5826"/>
                  </a:lnTo>
                  <a:cubicBezTo>
                    <a:pt x="12555" y="5260"/>
                    <a:pt x="12770" y="4591"/>
                    <a:pt x="12797" y="3921"/>
                  </a:cubicBezTo>
                  <a:cubicBezTo>
                    <a:pt x="12858" y="3162"/>
                    <a:pt x="12706" y="2432"/>
                    <a:pt x="12371" y="1763"/>
                  </a:cubicBezTo>
                  <a:cubicBezTo>
                    <a:pt x="12067" y="1125"/>
                    <a:pt x="11551" y="578"/>
                    <a:pt x="10943" y="244"/>
                  </a:cubicBezTo>
                  <a:cubicBezTo>
                    <a:pt x="10608" y="92"/>
                    <a:pt x="10274" y="0"/>
                    <a:pt x="994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3" name="Google Shape;1003;p47"/>
            <p:cNvSpPr/>
            <p:nvPr/>
          </p:nvSpPr>
          <p:spPr>
            <a:xfrm>
              <a:off x="2188750" y="1993425"/>
              <a:ext cx="401250" cy="464525"/>
            </a:xfrm>
            <a:custGeom>
              <a:avLst/>
              <a:gdLst/>
              <a:ahLst/>
              <a:cxnLst/>
              <a:rect l="l" t="t" r="r" b="b"/>
              <a:pathLst>
                <a:path w="16050" h="18581" extrusionOk="0">
                  <a:moveTo>
                    <a:pt x="11347" y="0"/>
                  </a:moveTo>
                  <a:cubicBezTo>
                    <a:pt x="9944" y="0"/>
                    <a:pt x="8531" y="650"/>
                    <a:pt x="7630" y="2009"/>
                  </a:cubicBezTo>
                  <a:cubicBezTo>
                    <a:pt x="7053" y="2890"/>
                    <a:pt x="6809" y="3893"/>
                    <a:pt x="6445" y="4896"/>
                  </a:cubicBezTo>
                  <a:cubicBezTo>
                    <a:pt x="6080" y="5930"/>
                    <a:pt x="5533" y="6903"/>
                    <a:pt x="4621" y="7389"/>
                  </a:cubicBezTo>
                  <a:cubicBezTo>
                    <a:pt x="3527" y="7966"/>
                    <a:pt x="2128" y="7784"/>
                    <a:pt x="1156" y="8544"/>
                  </a:cubicBezTo>
                  <a:cubicBezTo>
                    <a:pt x="62" y="9334"/>
                    <a:pt x="1" y="11158"/>
                    <a:pt x="943" y="12161"/>
                  </a:cubicBezTo>
                  <a:cubicBezTo>
                    <a:pt x="1565" y="12823"/>
                    <a:pt x="2452" y="13154"/>
                    <a:pt x="3358" y="13154"/>
                  </a:cubicBezTo>
                  <a:cubicBezTo>
                    <a:pt x="3826" y="13154"/>
                    <a:pt x="4298" y="13066"/>
                    <a:pt x="4743" y="12890"/>
                  </a:cubicBezTo>
                  <a:lnTo>
                    <a:pt x="4743" y="12890"/>
                  </a:lnTo>
                  <a:cubicBezTo>
                    <a:pt x="4439" y="13681"/>
                    <a:pt x="4256" y="14532"/>
                    <a:pt x="4226" y="15383"/>
                  </a:cubicBezTo>
                  <a:cubicBezTo>
                    <a:pt x="4195" y="16264"/>
                    <a:pt x="4591" y="17085"/>
                    <a:pt x="5320" y="17602"/>
                  </a:cubicBezTo>
                  <a:cubicBezTo>
                    <a:pt x="5686" y="17792"/>
                    <a:pt x="6095" y="17891"/>
                    <a:pt x="6505" y="17891"/>
                  </a:cubicBezTo>
                  <a:cubicBezTo>
                    <a:pt x="6946" y="17891"/>
                    <a:pt x="7389" y="17777"/>
                    <a:pt x="7782" y="17541"/>
                  </a:cubicBezTo>
                  <a:cubicBezTo>
                    <a:pt x="8542" y="17115"/>
                    <a:pt x="9180" y="16508"/>
                    <a:pt x="9667" y="15778"/>
                  </a:cubicBezTo>
                  <a:cubicBezTo>
                    <a:pt x="9788" y="16386"/>
                    <a:pt x="10001" y="16963"/>
                    <a:pt x="10305" y="17511"/>
                  </a:cubicBezTo>
                  <a:cubicBezTo>
                    <a:pt x="10609" y="18058"/>
                    <a:pt x="11126" y="18453"/>
                    <a:pt x="11734" y="18574"/>
                  </a:cubicBezTo>
                  <a:cubicBezTo>
                    <a:pt x="11789" y="18579"/>
                    <a:pt x="11843" y="18581"/>
                    <a:pt x="11898" y="18581"/>
                  </a:cubicBezTo>
                  <a:cubicBezTo>
                    <a:pt x="12601" y="18581"/>
                    <a:pt x="13282" y="18224"/>
                    <a:pt x="13648" y="17632"/>
                  </a:cubicBezTo>
                  <a:cubicBezTo>
                    <a:pt x="14044" y="16994"/>
                    <a:pt x="14287" y="16264"/>
                    <a:pt x="14348" y="15504"/>
                  </a:cubicBezTo>
                  <a:cubicBezTo>
                    <a:pt x="14560" y="13650"/>
                    <a:pt x="14439" y="11766"/>
                    <a:pt x="13983" y="9942"/>
                  </a:cubicBezTo>
                  <a:cubicBezTo>
                    <a:pt x="13709" y="8787"/>
                    <a:pt x="13314" y="7602"/>
                    <a:pt x="13527" y="6416"/>
                  </a:cubicBezTo>
                  <a:cubicBezTo>
                    <a:pt x="13738" y="5412"/>
                    <a:pt x="14638" y="4431"/>
                    <a:pt x="15609" y="4431"/>
                  </a:cubicBezTo>
                  <a:cubicBezTo>
                    <a:pt x="15755" y="4431"/>
                    <a:pt x="15903" y="4454"/>
                    <a:pt x="16050" y="4501"/>
                  </a:cubicBezTo>
                  <a:lnTo>
                    <a:pt x="15563" y="2982"/>
                  </a:lnTo>
                  <a:cubicBezTo>
                    <a:pt x="14869" y="1033"/>
                    <a:pt x="13116" y="0"/>
                    <a:pt x="1134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4" name="Google Shape;1004;p47"/>
            <p:cNvSpPr/>
            <p:nvPr/>
          </p:nvSpPr>
          <p:spPr>
            <a:xfrm>
              <a:off x="2203200" y="2037200"/>
              <a:ext cx="377675" cy="240600"/>
            </a:xfrm>
            <a:custGeom>
              <a:avLst/>
              <a:gdLst/>
              <a:ahLst/>
              <a:cxnLst/>
              <a:rect l="l" t="t" r="r" b="b"/>
              <a:pathLst>
                <a:path w="15107" h="9624" extrusionOk="0">
                  <a:moveTo>
                    <a:pt x="11640" y="1"/>
                  </a:moveTo>
                  <a:cubicBezTo>
                    <a:pt x="10847" y="1"/>
                    <a:pt x="10053" y="245"/>
                    <a:pt x="9393" y="714"/>
                  </a:cubicBezTo>
                  <a:cubicBezTo>
                    <a:pt x="8845" y="1109"/>
                    <a:pt x="8390" y="1656"/>
                    <a:pt x="8146" y="2294"/>
                  </a:cubicBezTo>
                  <a:cubicBezTo>
                    <a:pt x="7873" y="2933"/>
                    <a:pt x="7690" y="3632"/>
                    <a:pt x="7569" y="4331"/>
                  </a:cubicBezTo>
                  <a:cubicBezTo>
                    <a:pt x="7447" y="5000"/>
                    <a:pt x="7234" y="5668"/>
                    <a:pt x="6931" y="6276"/>
                  </a:cubicBezTo>
                  <a:cubicBezTo>
                    <a:pt x="6140" y="7826"/>
                    <a:pt x="4681" y="8951"/>
                    <a:pt x="2979" y="9316"/>
                  </a:cubicBezTo>
                  <a:cubicBezTo>
                    <a:pt x="2572" y="9404"/>
                    <a:pt x="2144" y="9452"/>
                    <a:pt x="1713" y="9452"/>
                  </a:cubicBezTo>
                  <a:cubicBezTo>
                    <a:pt x="1405" y="9452"/>
                    <a:pt x="1095" y="9427"/>
                    <a:pt x="791" y="9377"/>
                  </a:cubicBezTo>
                  <a:cubicBezTo>
                    <a:pt x="343" y="9298"/>
                    <a:pt x="78" y="9219"/>
                    <a:pt x="15" y="9219"/>
                  </a:cubicBezTo>
                  <a:cubicBezTo>
                    <a:pt x="5" y="9219"/>
                    <a:pt x="0" y="9220"/>
                    <a:pt x="0" y="9225"/>
                  </a:cubicBezTo>
                  <a:cubicBezTo>
                    <a:pt x="61" y="9255"/>
                    <a:pt x="122" y="9285"/>
                    <a:pt x="183" y="9316"/>
                  </a:cubicBezTo>
                  <a:cubicBezTo>
                    <a:pt x="365" y="9377"/>
                    <a:pt x="578" y="9437"/>
                    <a:pt x="791" y="9498"/>
                  </a:cubicBezTo>
                  <a:cubicBezTo>
                    <a:pt x="1186" y="9582"/>
                    <a:pt x="1587" y="9624"/>
                    <a:pt x="1987" y="9624"/>
                  </a:cubicBezTo>
                  <a:cubicBezTo>
                    <a:pt x="3460" y="9624"/>
                    <a:pt x="4912" y="9061"/>
                    <a:pt x="5988" y="8009"/>
                  </a:cubicBezTo>
                  <a:cubicBezTo>
                    <a:pt x="6475" y="7553"/>
                    <a:pt x="6900" y="7006"/>
                    <a:pt x="7204" y="6398"/>
                  </a:cubicBezTo>
                  <a:cubicBezTo>
                    <a:pt x="7508" y="5759"/>
                    <a:pt x="7721" y="5091"/>
                    <a:pt x="7873" y="4392"/>
                  </a:cubicBezTo>
                  <a:cubicBezTo>
                    <a:pt x="7994" y="3693"/>
                    <a:pt x="8177" y="3024"/>
                    <a:pt x="8420" y="2386"/>
                  </a:cubicBezTo>
                  <a:cubicBezTo>
                    <a:pt x="8663" y="1808"/>
                    <a:pt x="9058" y="1291"/>
                    <a:pt x="9545" y="927"/>
                  </a:cubicBezTo>
                  <a:cubicBezTo>
                    <a:pt x="10174" y="471"/>
                    <a:pt x="10926" y="232"/>
                    <a:pt x="11682" y="232"/>
                  </a:cubicBezTo>
                  <a:cubicBezTo>
                    <a:pt x="11985" y="232"/>
                    <a:pt x="12288" y="271"/>
                    <a:pt x="12584" y="349"/>
                  </a:cubicBezTo>
                  <a:cubicBezTo>
                    <a:pt x="13314" y="531"/>
                    <a:pt x="13952" y="866"/>
                    <a:pt x="14499" y="1382"/>
                  </a:cubicBezTo>
                  <a:cubicBezTo>
                    <a:pt x="14843" y="1698"/>
                    <a:pt x="15025" y="1932"/>
                    <a:pt x="15070" y="1932"/>
                  </a:cubicBezTo>
                  <a:cubicBezTo>
                    <a:pt x="15073" y="1932"/>
                    <a:pt x="15075" y="1931"/>
                    <a:pt x="15077" y="1930"/>
                  </a:cubicBezTo>
                  <a:cubicBezTo>
                    <a:pt x="15107" y="1930"/>
                    <a:pt x="15046" y="1869"/>
                    <a:pt x="14955" y="1747"/>
                  </a:cubicBezTo>
                  <a:cubicBezTo>
                    <a:pt x="14864" y="1595"/>
                    <a:pt x="14742" y="1413"/>
                    <a:pt x="14590" y="1291"/>
                  </a:cubicBezTo>
                  <a:cubicBezTo>
                    <a:pt x="14043" y="744"/>
                    <a:pt x="13405" y="349"/>
                    <a:pt x="12645" y="136"/>
                  </a:cubicBezTo>
                  <a:cubicBezTo>
                    <a:pt x="12317" y="45"/>
                    <a:pt x="11979" y="1"/>
                    <a:pt x="1164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5" name="Google Shape;1005;p47"/>
            <p:cNvSpPr/>
            <p:nvPr/>
          </p:nvSpPr>
          <p:spPr>
            <a:xfrm>
              <a:off x="2441050" y="2091500"/>
              <a:ext cx="139075" cy="351850"/>
            </a:xfrm>
            <a:custGeom>
              <a:avLst/>
              <a:gdLst/>
              <a:ahLst/>
              <a:cxnLst/>
              <a:rect l="l" t="t" r="r" b="b"/>
              <a:pathLst>
                <a:path w="5563" h="14074" extrusionOk="0">
                  <a:moveTo>
                    <a:pt x="4863" y="1"/>
                  </a:moveTo>
                  <a:cubicBezTo>
                    <a:pt x="4225" y="31"/>
                    <a:pt x="3587" y="153"/>
                    <a:pt x="3009" y="426"/>
                  </a:cubicBezTo>
                  <a:cubicBezTo>
                    <a:pt x="2097" y="821"/>
                    <a:pt x="1368" y="1490"/>
                    <a:pt x="851" y="2311"/>
                  </a:cubicBezTo>
                  <a:cubicBezTo>
                    <a:pt x="243" y="3344"/>
                    <a:pt x="0" y="4530"/>
                    <a:pt x="183" y="5715"/>
                  </a:cubicBezTo>
                  <a:cubicBezTo>
                    <a:pt x="334" y="6961"/>
                    <a:pt x="821" y="8056"/>
                    <a:pt x="1094" y="9059"/>
                  </a:cubicBezTo>
                  <a:cubicBezTo>
                    <a:pt x="1398" y="9940"/>
                    <a:pt x="1550" y="10852"/>
                    <a:pt x="1490" y="11794"/>
                  </a:cubicBezTo>
                  <a:cubicBezTo>
                    <a:pt x="1459" y="12402"/>
                    <a:pt x="1277" y="13010"/>
                    <a:pt x="942" y="13527"/>
                  </a:cubicBezTo>
                  <a:cubicBezTo>
                    <a:pt x="669" y="13892"/>
                    <a:pt x="486" y="14044"/>
                    <a:pt x="486" y="14074"/>
                  </a:cubicBezTo>
                  <a:cubicBezTo>
                    <a:pt x="486" y="14074"/>
                    <a:pt x="547" y="14044"/>
                    <a:pt x="638" y="13983"/>
                  </a:cubicBezTo>
                  <a:cubicBezTo>
                    <a:pt x="790" y="13861"/>
                    <a:pt x="912" y="13740"/>
                    <a:pt x="1034" y="13588"/>
                  </a:cubicBezTo>
                  <a:cubicBezTo>
                    <a:pt x="1429" y="13071"/>
                    <a:pt x="1642" y="12433"/>
                    <a:pt x="1702" y="11794"/>
                  </a:cubicBezTo>
                  <a:cubicBezTo>
                    <a:pt x="1793" y="10852"/>
                    <a:pt x="1672" y="9879"/>
                    <a:pt x="1398" y="8967"/>
                  </a:cubicBezTo>
                  <a:cubicBezTo>
                    <a:pt x="1094" y="7934"/>
                    <a:pt x="638" y="6870"/>
                    <a:pt x="486" y="5685"/>
                  </a:cubicBezTo>
                  <a:cubicBezTo>
                    <a:pt x="304" y="4560"/>
                    <a:pt x="517" y="3435"/>
                    <a:pt x="1094" y="2463"/>
                  </a:cubicBezTo>
                  <a:cubicBezTo>
                    <a:pt x="1581" y="1673"/>
                    <a:pt x="2249" y="1034"/>
                    <a:pt x="3101" y="639"/>
                  </a:cubicBezTo>
                  <a:cubicBezTo>
                    <a:pt x="3648" y="366"/>
                    <a:pt x="4256" y="183"/>
                    <a:pt x="4863" y="122"/>
                  </a:cubicBezTo>
                  <a:cubicBezTo>
                    <a:pt x="5107" y="122"/>
                    <a:pt x="5319" y="122"/>
                    <a:pt x="5563" y="92"/>
                  </a:cubicBezTo>
                  <a:cubicBezTo>
                    <a:pt x="5350" y="1"/>
                    <a:pt x="5107" y="1"/>
                    <a:pt x="486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47"/>
            <p:cNvSpPr/>
            <p:nvPr/>
          </p:nvSpPr>
          <p:spPr>
            <a:xfrm>
              <a:off x="2545150" y="1919900"/>
              <a:ext cx="617050" cy="600525"/>
            </a:xfrm>
            <a:custGeom>
              <a:avLst/>
              <a:gdLst/>
              <a:ahLst/>
              <a:cxnLst/>
              <a:rect l="l" t="t" r="r" b="b"/>
              <a:pathLst>
                <a:path w="24682" h="24021" extrusionOk="0">
                  <a:moveTo>
                    <a:pt x="11648" y="0"/>
                  </a:moveTo>
                  <a:cubicBezTo>
                    <a:pt x="10188" y="0"/>
                    <a:pt x="8732" y="165"/>
                    <a:pt x="7295" y="512"/>
                  </a:cubicBezTo>
                  <a:cubicBezTo>
                    <a:pt x="5532" y="907"/>
                    <a:pt x="3921" y="1819"/>
                    <a:pt x="2675" y="3126"/>
                  </a:cubicBezTo>
                  <a:cubicBezTo>
                    <a:pt x="487" y="5436"/>
                    <a:pt x="0" y="8901"/>
                    <a:pt x="183" y="12093"/>
                  </a:cubicBezTo>
                  <a:cubicBezTo>
                    <a:pt x="426" y="15831"/>
                    <a:pt x="1520" y="19509"/>
                    <a:pt x="3374" y="22792"/>
                  </a:cubicBezTo>
                  <a:cubicBezTo>
                    <a:pt x="3587" y="23248"/>
                    <a:pt x="3891" y="23613"/>
                    <a:pt x="4286" y="23886"/>
                  </a:cubicBezTo>
                  <a:cubicBezTo>
                    <a:pt x="4444" y="23976"/>
                    <a:pt x="4622" y="24020"/>
                    <a:pt x="4799" y="24020"/>
                  </a:cubicBezTo>
                  <a:cubicBezTo>
                    <a:pt x="5101" y="24020"/>
                    <a:pt x="5402" y="23892"/>
                    <a:pt x="5593" y="23643"/>
                  </a:cubicBezTo>
                  <a:lnTo>
                    <a:pt x="21703" y="13734"/>
                  </a:lnTo>
                  <a:cubicBezTo>
                    <a:pt x="24682" y="6865"/>
                    <a:pt x="20609" y="2670"/>
                    <a:pt x="17934" y="1150"/>
                  </a:cubicBezTo>
                  <a:cubicBezTo>
                    <a:pt x="16353" y="239"/>
                    <a:pt x="14469" y="56"/>
                    <a:pt x="12645" y="26"/>
                  </a:cubicBezTo>
                  <a:cubicBezTo>
                    <a:pt x="12313" y="9"/>
                    <a:pt x="11980" y="0"/>
                    <a:pt x="11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47"/>
            <p:cNvSpPr/>
            <p:nvPr/>
          </p:nvSpPr>
          <p:spPr>
            <a:xfrm>
              <a:off x="2641650" y="2036650"/>
              <a:ext cx="454450" cy="804125"/>
            </a:xfrm>
            <a:custGeom>
              <a:avLst/>
              <a:gdLst/>
              <a:ahLst/>
              <a:cxnLst/>
              <a:rect l="l" t="t" r="r" b="b"/>
              <a:pathLst>
                <a:path w="18178" h="32165" extrusionOk="0">
                  <a:moveTo>
                    <a:pt x="11989" y="1"/>
                  </a:moveTo>
                  <a:cubicBezTo>
                    <a:pt x="11774" y="1"/>
                    <a:pt x="11557" y="13"/>
                    <a:pt x="11338" y="37"/>
                  </a:cubicBezTo>
                  <a:lnTo>
                    <a:pt x="1764" y="1040"/>
                  </a:lnTo>
                  <a:cubicBezTo>
                    <a:pt x="761" y="1161"/>
                    <a:pt x="1" y="2012"/>
                    <a:pt x="31" y="3015"/>
                  </a:cubicBezTo>
                  <a:lnTo>
                    <a:pt x="1308" y="26754"/>
                  </a:lnTo>
                  <a:cubicBezTo>
                    <a:pt x="1460" y="29764"/>
                    <a:pt x="3952" y="32165"/>
                    <a:pt x="6992" y="32165"/>
                  </a:cubicBezTo>
                  <a:cubicBezTo>
                    <a:pt x="10244" y="32165"/>
                    <a:pt x="12828" y="29490"/>
                    <a:pt x="12736" y="26268"/>
                  </a:cubicBezTo>
                  <a:lnTo>
                    <a:pt x="12615" y="22651"/>
                  </a:lnTo>
                  <a:cubicBezTo>
                    <a:pt x="12615" y="22651"/>
                    <a:pt x="16870" y="21952"/>
                    <a:pt x="17752" y="16420"/>
                  </a:cubicBezTo>
                  <a:cubicBezTo>
                    <a:pt x="18177" y="13654"/>
                    <a:pt x="18056" y="9155"/>
                    <a:pt x="17812" y="5477"/>
                  </a:cubicBezTo>
                  <a:cubicBezTo>
                    <a:pt x="17614" y="2355"/>
                    <a:pt x="15029" y="1"/>
                    <a:pt x="11989"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47"/>
            <p:cNvSpPr/>
            <p:nvPr/>
          </p:nvSpPr>
          <p:spPr>
            <a:xfrm>
              <a:off x="3027675" y="2235700"/>
              <a:ext cx="34975" cy="33700"/>
            </a:xfrm>
            <a:custGeom>
              <a:avLst/>
              <a:gdLst/>
              <a:ahLst/>
              <a:cxnLst/>
              <a:rect l="l" t="t" r="r" b="b"/>
              <a:pathLst>
                <a:path w="1399" h="1348" extrusionOk="0">
                  <a:moveTo>
                    <a:pt x="770" y="0"/>
                  </a:moveTo>
                  <a:cubicBezTo>
                    <a:pt x="737" y="0"/>
                    <a:pt x="703" y="3"/>
                    <a:pt x="669" y="8"/>
                  </a:cubicBezTo>
                  <a:cubicBezTo>
                    <a:pt x="305" y="8"/>
                    <a:pt x="1" y="312"/>
                    <a:pt x="1" y="707"/>
                  </a:cubicBezTo>
                  <a:cubicBezTo>
                    <a:pt x="1" y="1082"/>
                    <a:pt x="302" y="1348"/>
                    <a:pt x="670" y="1348"/>
                  </a:cubicBezTo>
                  <a:cubicBezTo>
                    <a:pt x="690" y="1348"/>
                    <a:pt x="710" y="1347"/>
                    <a:pt x="730" y="1345"/>
                  </a:cubicBezTo>
                  <a:cubicBezTo>
                    <a:pt x="1125" y="1345"/>
                    <a:pt x="1399" y="1011"/>
                    <a:pt x="1399" y="646"/>
                  </a:cubicBezTo>
                  <a:cubicBezTo>
                    <a:pt x="1399" y="285"/>
                    <a:pt x="1120" y="0"/>
                    <a:pt x="7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47"/>
            <p:cNvSpPr/>
            <p:nvPr/>
          </p:nvSpPr>
          <p:spPr>
            <a:xfrm>
              <a:off x="2990450" y="2213100"/>
              <a:ext cx="72975" cy="18600"/>
            </a:xfrm>
            <a:custGeom>
              <a:avLst/>
              <a:gdLst/>
              <a:ahLst/>
              <a:cxnLst/>
              <a:rect l="l" t="t" r="r" b="b"/>
              <a:pathLst>
                <a:path w="2919" h="744" extrusionOk="0">
                  <a:moveTo>
                    <a:pt x="1520" y="0"/>
                  </a:moveTo>
                  <a:cubicBezTo>
                    <a:pt x="1125" y="0"/>
                    <a:pt x="699" y="122"/>
                    <a:pt x="365" y="334"/>
                  </a:cubicBezTo>
                  <a:cubicBezTo>
                    <a:pt x="122" y="517"/>
                    <a:pt x="0" y="638"/>
                    <a:pt x="91" y="730"/>
                  </a:cubicBezTo>
                  <a:cubicBezTo>
                    <a:pt x="98" y="739"/>
                    <a:pt x="110" y="743"/>
                    <a:pt x="127" y="743"/>
                  </a:cubicBezTo>
                  <a:cubicBezTo>
                    <a:pt x="274" y="743"/>
                    <a:pt x="808" y="426"/>
                    <a:pt x="1490" y="426"/>
                  </a:cubicBezTo>
                  <a:cubicBezTo>
                    <a:pt x="2171" y="426"/>
                    <a:pt x="2681" y="743"/>
                    <a:pt x="2845" y="743"/>
                  </a:cubicBezTo>
                  <a:cubicBezTo>
                    <a:pt x="2864" y="743"/>
                    <a:pt x="2878" y="739"/>
                    <a:pt x="2888" y="730"/>
                  </a:cubicBezTo>
                  <a:cubicBezTo>
                    <a:pt x="2918" y="699"/>
                    <a:pt x="2857" y="547"/>
                    <a:pt x="2614" y="365"/>
                  </a:cubicBezTo>
                  <a:cubicBezTo>
                    <a:pt x="2310" y="122"/>
                    <a:pt x="1915" y="0"/>
                    <a:pt x="15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47"/>
            <p:cNvSpPr/>
            <p:nvPr/>
          </p:nvSpPr>
          <p:spPr>
            <a:xfrm>
              <a:off x="2836175" y="2240400"/>
              <a:ext cx="35750" cy="34325"/>
            </a:xfrm>
            <a:custGeom>
              <a:avLst/>
              <a:gdLst/>
              <a:ahLst/>
              <a:cxnLst/>
              <a:rect l="l" t="t" r="r" b="b"/>
              <a:pathLst>
                <a:path w="1430" h="1373" extrusionOk="0">
                  <a:moveTo>
                    <a:pt x="750" y="0"/>
                  </a:moveTo>
                  <a:cubicBezTo>
                    <a:pt x="734" y="0"/>
                    <a:pt x="717" y="1"/>
                    <a:pt x="700" y="2"/>
                  </a:cubicBezTo>
                  <a:cubicBezTo>
                    <a:pt x="305" y="2"/>
                    <a:pt x="1" y="337"/>
                    <a:pt x="1" y="732"/>
                  </a:cubicBezTo>
                  <a:cubicBezTo>
                    <a:pt x="30" y="1080"/>
                    <a:pt x="335" y="1372"/>
                    <a:pt x="680" y="1372"/>
                  </a:cubicBezTo>
                  <a:cubicBezTo>
                    <a:pt x="697" y="1372"/>
                    <a:pt x="714" y="1372"/>
                    <a:pt x="730" y="1370"/>
                  </a:cubicBezTo>
                  <a:cubicBezTo>
                    <a:pt x="1126" y="1340"/>
                    <a:pt x="1430" y="1036"/>
                    <a:pt x="1430" y="641"/>
                  </a:cubicBezTo>
                  <a:cubicBezTo>
                    <a:pt x="1401" y="293"/>
                    <a:pt x="1095" y="0"/>
                    <a:pt x="7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47"/>
            <p:cNvSpPr/>
            <p:nvPr/>
          </p:nvSpPr>
          <p:spPr>
            <a:xfrm>
              <a:off x="2802750" y="2216900"/>
              <a:ext cx="72975" cy="18600"/>
            </a:xfrm>
            <a:custGeom>
              <a:avLst/>
              <a:gdLst/>
              <a:ahLst/>
              <a:cxnLst/>
              <a:rect l="l" t="t" r="r" b="b"/>
              <a:pathLst>
                <a:path w="2919" h="744" extrusionOk="0">
                  <a:moveTo>
                    <a:pt x="1520" y="0"/>
                  </a:moveTo>
                  <a:cubicBezTo>
                    <a:pt x="1125" y="0"/>
                    <a:pt x="730" y="122"/>
                    <a:pt x="396" y="334"/>
                  </a:cubicBezTo>
                  <a:cubicBezTo>
                    <a:pt x="152" y="517"/>
                    <a:pt x="1" y="638"/>
                    <a:pt x="92" y="730"/>
                  </a:cubicBezTo>
                  <a:cubicBezTo>
                    <a:pt x="99" y="734"/>
                    <a:pt x="108" y="736"/>
                    <a:pt x="121" y="736"/>
                  </a:cubicBezTo>
                  <a:cubicBezTo>
                    <a:pt x="268" y="736"/>
                    <a:pt x="788" y="426"/>
                    <a:pt x="1490" y="426"/>
                  </a:cubicBezTo>
                  <a:cubicBezTo>
                    <a:pt x="2171" y="426"/>
                    <a:pt x="2681" y="743"/>
                    <a:pt x="2845" y="743"/>
                  </a:cubicBezTo>
                  <a:cubicBezTo>
                    <a:pt x="2864" y="743"/>
                    <a:pt x="2879" y="739"/>
                    <a:pt x="2888" y="730"/>
                  </a:cubicBezTo>
                  <a:cubicBezTo>
                    <a:pt x="2918" y="699"/>
                    <a:pt x="2858" y="517"/>
                    <a:pt x="2645" y="365"/>
                  </a:cubicBezTo>
                  <a:cubicBezTo>
                    <a:pt x="2311" y="122"/>
                    <a:pt x="1915" y="0"/>
                    <a:pt x="15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 name="Google Shape;1012;p47"/>
            <p:cNvSpPr/>
            <p:nvPr/>
          </p:nvSpPr>
          <p:spPr>
            <a:xfrm>
              <a:off x="2933450" y="2217650"/>
              <a:ext cx="60050" cy="159975"/>
            </a:xfrm>
            <a:custGeom>
              <a:avLst/>
              <a:gdLst/>
              <a:ahLst/>
              <a:cxnLst/>
              <a:rect l="l" t="t" r="r" b="b"/>
              <a:pathLst>
                <a:path w="2402" h="6399" extrusionOk="0">
                  <a:moveTo>
                    <a:pt x="94" y="0"/>
                  </a:moveTo>
                  <a:cubicBezTo>
                    <a:pt x="93" y="0"/>
                    <a:pt x="93" y="0"/>
                    <a:pt x="92" y="0"/>
                  </a:cubicBezTo>
                  <a:cubicBezTo>
                    <a:pt x="1" y="31"/>
                    <a:pt x="578" y="1763"/>
                    <a:pt x="1368" y="3891"/>
                  </a:cubicBezTo>
                  <a:lnTo>
                    <a:pt x="1946" y="5380"/>
                  </a:lnTo>
                  <a:cubicBezTo>
                    <a:pt x="2037" y="5532"/>
                    <a:pt x="2098" y="5745"/>
                    <a:pt x="2067" y="5958"/>
                  </a:cubicBezTo>
                  <a:cubicBezTo>
                    <a:pt x="2037" y="6080"/>
                    <a:pt x="1855" y="6110"/>
                    <a:pt x="1672" y="6140"/>
                  </a:cubicBezTo>
                  <a:cubicBezTo>
                    <a:pt x="1247" y="6140"/>
                    <a:pt x="821" y="6232"/>
                    <a:pt x="426" y="6353"/>
                  </a:cubicBezTo>
                  <a:cubicBezTo>
                    <a:pt x="639" y="6384"/>
                    <a:pt x="852" y="6399"/>
                    <a:pt x="1061" y="6399"/>
                  </a:cubicBezTo>
                  <a:cubicBezTo>
                    <a:pt x="1270" y="6399"/>
                    <a:pt x="1475" y="6384"/>
                    <a:pt x="1672" y="6353"/>
                  </a:cubicBezTo>
                  <a:cubicBezTo>
                    <a:pt x="1794" y="6353"/>
                    <a:pt x="1915" y="6323"/>
                    <a:pt x="2007" y="6292"/>
                  </a:cubicBezTo>
                  <a:cubicBezTo>
                    <a:pt x="2159" y="6262"/>
                    <a:pt x="2280" y="6171"/>
                    <a:pt x="2341" y="6019"/>
                  </a:cubicBezTo>
                  <a:cubicBezTo>
                    <a:pt x="2402" y="5776"/>
                    <a:pt x="2341" y="5502"/>
                    <a:pt x="2250" y="5259"/>
                  </a:cubicBezTo>
                  <a:cubicBezTo>
                    <a:pt x="2067" y="4773"/>
                    <a:pt x="1885" y="4286"/>
                    <a:pt x="1672" y="3769"/>
                  </a:cubicBezTo>
                  <a:cubicBezTo>
                    <a:pt x="889" y="1691"/>
                    <a:pt x="195" y="0"/>
                    <a:pt x="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 name="Google Shape;1013;p47"/>
            <p:cNvSpPr/>
            <p:nvPr/>
          </p:nvSpPr>
          <p:spPr>
            <a:xfrm>
              <a:off x="2772350" y="2552750"/>
              <a:ext cx="184675" cy="83300"/>
            </a:xfrm>
            <a:custGeom>
              <a:avLst/>
              <a:gdLst/>
              <a:ahLst/>
              <a:cxnLst/>
              <a:rect l="l" t="t" r="r" b="b"/>
              <a:pathLst>
                <a:path w="7387" h="3332" extrusionOk="0">
                  <a:moveTo>
                    <a:pt x="1" y="1"/>
                  </a:moveTo>
                  <a:cubicBezTo>
                    <a:pt x="1" y="1"/>
                    <a:pt x="1573" y="3332"/>
                    <a:pt x="6314" y="3332"/>
                  </a:cubicBezTo>
                  <a:cubicBezTo>
                    <a:pt x="6637" y="3332"/>
                    <a:pt x="6974" y="3317"/>
                    <a:pt x="7326" y="3284"/>
                  </a:cubicBezTo>
                  <a:lnTo>
                    <a:pt x="7387" y="1977"/>
                  </a:lnTo>
                  <a:lnTo>
                    <a:pt x="7387" y="1977"/>
                  </a:lnTo>
                  <a:cubicBezTo>
                    <a:pt x="7331" y="1977"/>
                    <a:pt x="7274" y="1978"/>
                    <a:pt x="7218" y="1978"/>
                  </a:cubicBezTo>
                  <a:cubicBezTo>
                    <a:pt x="4691" y="1978"/>
                    <a:pt x="2171" y="1309"/>
                    <a:pt x="1"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47"/>
            <p:cNvSpPr/>
            <p:nvPr/>
          </p:nvSpPr>
          <p:spPr>
            <a:xfrm>
              <a:off x="2877225" y="2409625"/>
              <a:ext cx="60800" cy="42225"/>
            </a:xfrm>
            <a:custGeom>
              <a:avLst/>
              <a:gdLst/>
              <a:ahLst/>
              <a:cxnLst/>
              <a:rect l="l" t="t" r="r" b="b"/>
              <a:pathLst>
                <a:path w="2432" h="1689" extrusionOk="0">
                  <a:moveTo>
                    <a:pt x="1277" y="0"/>
                  </a:moveTo>
                  <a:cubicBezTo>
                    <a:pt x="1217" y="0"/>
                    <a:pt x="1156" y="4"/>
                    <a:pt x="1095" y="12"/>
                  </a:cubicBezTo>
                  <a:cubicBezTo>
                    <a:pt x="760" y="42"/>
                    <a:pt x="456" y="194"/>
                    <a:pt x="243" y="467"/>
                  </a:cubicBezTo>
                  <a:cubicBezTo>
                    <a:pt x="31" y="741"/>
                    <a:pt x="0" y="1106"/>
                    <a:pt x="183" y="1379"/>
                  </a:cubicBezTo>
                  <a:cubicBezTo>
                    <a:pt x="353" y="1572"/>
                    <a:pt x="599" y="1689"/>
                    <a:pt x="857" y="1689"/>
                  </a:cubicBezTo>
                  <a:cubicBezTo>
                    <a:pt x="966" y="1689"/>
                    <a:pt x="1077" y="1668"/>
                    <a:pt x="1186" y="1622"/>
                  </a:cubicBezTo>
                  <a:cubicBezTo>
                    <a:pt x="1550" y="1501"/>
                    <a:pt x="1885" y="1319"/>
                    <a:pt x="2158" y="1045"/>
                  </a:cubicBezTo>
                  <a:cubicBezTo>
                    <a:pt x="2250" y="984"/>
                    <a:pt x="2310" y="923"/>
                    <a:pt x="2371" y="832"/>
                  </a:cubicBezTo>
                  <a:cubicBezTo>
                    <a:pt x="2432" y="741"/>
                    <a:pt x="2432" y="619"/>
                    <a:pt x="2371" y="528"/>
                  </a:cubicBezTo>
                  <a:lnTo>
                    <a:pt x="2341" y="528"/>
                  </a:lnTo>
                  <a:cubicBezTo>
                    <a:pt x="2075" y="183"/>
                    <a:pt x="1693" y="0"/>
                    <a:pt x="1277"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47"/>
            <p:cNvSpPr/>
            <p:nvPr/>
          </p:nvSpPr>
          <p:spPr>
            <a:xfrm>
              <a:off x="2884050" y="2389375"/>
              <a:ext cx="64625" cy="54750"/>
            </a:xfrm>
            <a:custGeom>
              <a:avLst/>
              <a:gdLst/>
              <a:ahLst/>
              <a:cxnLst/>
              <a:rect l="l" t="t" r="r" b="b"/>
              <a:pathLst>
                <a:path w="2585" h="2190" extrusionOk="0">
                  <a:moveTo>
                    <a:pt x="183" y="1"/>
                  </a:moveTo>
                  <a:cubicBezTo>
                    <a:pt x="92" y="1"/>
                    <a:pt x="1" y="214"/>
                    <a:pt x="62" y="548"/>
                  </a:cubicBezTo>
                  <a:cubicBezTo>
                    <a:pt x="92" y="1004"/>
                    <a:pt x="335" y="1429"/>
                    <a:pt x="700" y="1733"/>
                  </a:cubicBezTo>
                  <a:cubicBezTo>
                    <a:pt x="1065" y="2037"/>
                    <a:pt x="1551" y="2189"/>
                    <a:pt x="2037" y="2189"/>
                  </a:cubicBezTo>
                  <a:cubicBezTo>
                    <a:pt x="2402" y="2189"/>
                    <a:pt x="2584" y="2068"/>
                    <a:pt x="2584" y="2037"/>
                  </a:cubicBezTo>
                  <a:cubicBezTo>
                    <a:pt x="2584" y="1916"/>
                    <a:pt x="1703" y="1977"/>
                    <a:pt x="1004" y="1399"/>
                  </a:cubicBezTo>
                  <a:cubicBezTo>
                    <a:pt x="305" y="822"/>
                    <a:pt x="305" y="1"/>
                    <a:pt x="1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47"/>
            <p:cNvSpPr/>
            <p:nvPr/>
          </p:nvSpPr>
          <p:spPr>
            <a:xfrm>
              <a:off x="2795150" y="2187425"/>
              <a:ext cx="88925" cy="25800"/>
            </a:xfrm>
            <a:custGeom>
              <a:avLst/>
              <a:gdLst/>
              <a:ahLst/>
              <a:cxnLst/>
              <a:rect l="l" t="t" r="r" b="b"/>
              <a:pathLst>
                <a:path w="3557" h="1032" extrusionOk="0">
                  <a:moveTo>
                    <a:pt x="2086" y="1"/>
                  </a:moveTo>
                  <a:cubicBezTo>
                    <a:pt x="1969" y="1"/>
                    <a:pt x="1851" y="8"/>
                    <a:pt x="1733" y="24"/>
                  </a:cubicBezTo>
                  <a:cubicBezTo>
                    <a:pt x="1277" y="54"/>
                    <a:pt x="821" y="206"/>
                    <a:pt x="456" y="480"/>
                  </a:cubicBezTo>
                  <a:cubicBezTo>
                    <a:pt x="153" y="662"/>
                    <a:pt x="1" y="875"/>
                    <a:pt x="61" y="966"/>
                  </a:cubicBezTo>
                  <a:cubicBezTo>
                    <a:pt x="93" y="1013"/>
                    <a:pt x="164" y="1032"/>
                    <a:pt x="267" y="1032"/>
                  </a:cubicBezTo>
                  <a:cubicBezTo>
                    <a:pt x="567" y="1032"/>
                    <a:pt x="1139" y="874"/>
                    <a:pt x="1794" y="784"/>
                  </a:cubicBezTo>
                  <a:cubicBezTo>
                    <a:pt x="2706" y="693"/>
                    <a:pt x="3466" y="784"/>
                    <a:pt x="3526" y="571"/>
                  </a:cubicBezTo>
                  <a:cubicBezTo>
                    <a:pt x="3557" y="480"/>
                    <a:pt x="3405" y="328"/>
                    <a:pt x="3101" y="176"/>
                  </a:cubicBezTo>
                  <a:cubicBezTo>
                    <a:pt x="2763" y="63"/>
                    <a:pt x="2425" y="1"/>
                    <a:pt x="20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47"/>
            <p:cNvSpPr/>
            <p:nvPr/>
          </p:nvSpPr>
          <p:spPr>
            <a:xfrm>
              <a:off x="2989675" y="2156850"/>
              <a:ext cx="66900" cy="21475"/>
            </a:xfrm>
            <a:custGeom>
              <a:avLst/>
              <a:gdLst/>
              <a:ahLst/>
              <a:cxnLst/>
              <a:rect l="l" t="t" r="r" b="b"/>
              <a:pathLst>
                <a:path w="2676" h="859" extrusionOk="0">
                  <a:moveTo>
                    <a:pt x="1369" y="1"/>
                  </a:moveTo>
                  <a:cubicBezTo>
                    <a:pt x="1004" y="1"/>
                    <a:pt x="609" y="92"/>
                    <a:pt x="305" y="274"/>
                  </a:cubicBezTo>
                  <a:cubicBezTo>
                    <a:pt x="92" y="457"/>
                    <a:pt x="1" y="639"/>
                    <a:pt x="62" y="700"/>
                  </a:cubicBezTo>
                  <a:cubicBezTo>
                    <a:pt x="122" y="791"/>
                    <a:pt x="282" y="814"/>
                    <a:pt x="506" y="814"/>
                  </a:cubicBezTo>
                  <a:cubicBezTo>
                    <a:pt x="730" y="814"/>
                    <a:pt x="1019" y="791"/>
                    <a:pt x="1338" y="791"/>
                  </a:cubicBezTo>
                  <a:cubicBezTo>
                    <a:pt x="1764" y="791"/>
                    <a:pt x="2135" y="859"/>
                    <a:pt x="2381" y="859"/>
                  </a:cubicBezTo>
                  <a:cubicBezTo>
                    <a:pt x="2503" y="859"/>
                    <a:pt x="2595" y="842"/>
                    <a:pt x="2645" y="791"/>
                  </a:cubicBezTo>
                  <a:cubicBezTo>
                    <a:pt x="2676" y="700"/>
                    <a:pt x="2615" y="518"/>
                    <a:pt x="2402" y="335"/>
                  </a:cubicBezTo>
                  <a:cubicBezTo>
                    <a:pt x="2098" y="122"/>
                    <a:pt x="1733" y="1"/>
                    <a:pt x="13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47"/>
            <p:cNvSpPr/>
            <p:nvPr/>
          </p:nvSpPr>
          <p:spPr>
            <a:xfrm>
              <a:off x="2586175" y="1979900"/>
              <a:ext cx="527400" cy="469550"/>
            </a:xfrm>
            <a:custGeom>
              <a:avLst/>
              <a:gdLst/>
              <a:ahLst/>
              <a:cxnLst/>
              <a:rect l="l" t="t" r="r" b="b"/>
              <a:pathLst>
                <a:path w="21096" h="18782" extrusionOk="0">
                  <a:moveTo>
                    <a:pt x="10770" y="1"/>
                  </a:moveTo>
                  <a:cubicBezTo>
                    <a:pt x="9348" y="1"/>
                    <a:pt x="7910" y="169"/>
                    <a:pt x="6505" y="422"/>
                  </a:cubicBezTo>
                  <a:cubicBezTo>
                    <a:pt x="5290" y="635"/>
                    <a:pt x="4043" y="969"/>
                    <a:pt x="3071" y="1729"/>
                  </a:cubicBezTo>
                  <a:cubicBezTo>
                    <a:pt x="1703" y="2793"/>
                    <a:pt x="1125" y="4586"/>
                    <a:pt x="791" y="6288"/>
                  </a:cubicBezTo>
                  <a:cubicBezTo>
                    <a:pt x="1" y="10483"/>
                    <a:pt x="183" y="14951"/>
                    <a:pt x="2007" y="18781"/>
                  </a:cubicBezTo>
                  <a:cubicBezTo>
                    <a:pt x="3192" y="17656"/>
                    <a:pt x="4013" y="16197"/>
                    <a:pt x="4347" y="14556"/>
                  </a:cubicBezTo>
                  <a:cubicBezTo>
                    <a:pt x="4682" y="12976"/>
                    <a:pt x="4803" y="11334"/>
                    <a:pt x="4742" y="9693"/>
                  </a:cubicBezTo>
                  <a:cubicBezTo>
                    <a:pt x="4742" y="9115"/>
                    <a:pt x="4803" y="8447"/>
                    <a:pt x="5259" y="8082"/>
                  </a:cubicBezTo>
                  <a:cubicBezTo>
                    <a:pt x="5533" y="7930"/>
                    <a:pt x="5837" y="7839"/>
                    <a:pt x="6141" y="7808"/>
                  </a:cubicBezTo>
                  <a:cubicBezTo>
                    <a:pt x="9150" y="7322"/>
                    <a:pt x="14104" y="4799"/>
                    <a:pt x="16262" y="2641"/>
                  </a:cubicBezTo>
                  <a:cubicBezTo>
                    <a:pt x="17752" y="4890"/>
                    <a:pt x="19059" y="3006"/>
                    <a:pt x="20031" y="7717"/>
                  </a:cubicBezTo>
                  <a:lnTo>
                    <a:pt x="21095" y="6258"/>
                  </a:lnTo>
                  <a:cubicBezTo>
                    <a:pt x="20700" y="3219"/>
                    <a:pt x="18481" y="1881"/>
                    <a:pt x="15594" y="817"/>
                  </a:cubicBezTo>
                  <a:cubicBezTo>
                    <a:pt x="14057" y="229"/>
                    <a:pt x="12424" y="1"/>
                    <a:pt x="107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47"/>
            <p:cNvSpPr/>
            <p:nvPr/>
          </p:nvSpPr>
          <p:spPr>
            <a:xfrm>
              <a:off x="2564900" y="2019225"/>
              <a:ext cx="414925" cy="104550"/>
            </a:xfrm>
            <a:custGeom>
              <a:avLst/>
              <a:gdLst/>
              <a:ahLst/>
              <a:cxnLst/>
              <a:rect l="l" t="t" r="r" b="b"/>
              <a:pathLst>
                <a:path w="16597" h="4182" extrusionOk="0">
                  <a:moveTo>
                    <a:pt x="16591" y="1"/>
                  </a:moveTo>
                  <a:cubicBezTo>
                    <a:pt x="16515" y="1"/>
                    <a:pt x="15846" y="734"/>
                    <a:pt x="14530" y="1524"/>
                  </a:cubicBezTo>
                  <a:lnTo>
                    <a:pt x="13983" y="1858"/>
                  </a:lnTo>
                  <a:lnTo>
                    <a:pt x="13375" y="2162"/>
                  </a:lnTo>
                  <a:cubicBezTo>
                    <a:pt x="12949" y="2405"/>
                    <a:pt x="12493" y="2557"/>
                    <a:pt x="12007" y="2770"/>
                  </a:cubicBezTo>
                  <a:cubicBezTo>
                    <a:pt x="10913" y="3165"/>
                    <a:pt x="9818" y="3439"/>
                    <a:pt x="8694" y="3652"/>
                  </a:cubicBezTo>
                  <a:cubicBezTo>
                    <a:pt x="7685" y="3811"/>
                    <a:pt x="6700" y="3901"/>
                    <a:pt x="5698" y="3901"/>
                  </a:cubicBezTo>
                  <a:cubicBezTo>
                    <a:pt x="5552" y="3901"/>
                    <a:pt x="5406" y="3899"/>
                    <a:pt x="5259" y="3895"/>
                  </a:cubicBezTo>
                  <a:cubicBezTo>
                    <a:pt x="4317" y="3864"/>
                    <a:pt x="3375" y="3773"/>
                    <a:pt x="2463" y="3591"/>
                  </a:cubicBezTo>
                  <a:cubicBezTo>
                    <a:pt x="1002" y="3276"/>
                    <a:pt x="135" y="2826"/>
                    <a:pt x="14" y="2826"/>
                  </a:cubicBezTo>
                  <a:cubicBezTo>
                    <a:pt x="7" y="2826"/>
                    <a:pt x="2" y="2827"/>
                    <a:pt x="1" y="2831"/>
                  </a:cubicBezTo>
                  <a:cubicBezTo>
                    <a:pt x="183" y="2983"/>
                    <a:pt x="396" y="3074"/>
                    <a:pt x="609" y="3165"/>
                  </a:cubicBezTo>
                  <a:cubicBezTo>
                    <a:pt x="852" y="3287"/>
                    <a:pt x="1095" y="3408"/>
                    <a:pt x="1368" y="3500"/>
                  </a:cubicBezTo>
                  <a:lnTo>
                    <a:pt x="1855" y="3652"/>
                  </a:lnTo>
                  <a:lnTo>
                    <a:pt x="2432" y="3804"/>
                  </a:lnTo>
                  <a:cubicBezTo>
                    <a:pt x="3344" y="4016"/>
                    <a:pt x="4286" y="4138"/>
                    <a:pt x="5259" y="4168"/>
                  </a:cubicBezTo>
                  <a:cubicBezTo>
                    <a:pt x="5477" y="4177"/>
                    <a:pt x="5695" y="4181"/>
                    <a:pt x="5913" y="4181"/>
                  </a:cubicBezTo>
                  <a:cubicBezTo>
                    <a:pt x="8009" y="4181"/>
                    <a:pt x="10116" y="3787"/>
                    <a:pt x="12098" y="3044"/>
                  </a:cubicBezTo>
                  <a:cubicBezTo>
                    <a:pt x="12584" y="2801"/>
                    <a:pt x="13071" y="2649"/>
                    <a:pt x="13496" y="2405"/>
                  </a:cubicBezTo>
                  <a:lnTo>
                    <a:pt x="14104" y="2071"/>
                  </a:lnTo>
                  <a:lnTo>
                    <a:pt x="14651" y="1737"/>
                  </a:lnTo>
                  <a:cubicBezTo>
                    <a:pt x="14955" y="1524"/>
                    <a:pt x="15229" y="1311"/>
                    <a:pt x="15533" y="1068"/>
                  </a:cubicBezTo>
                  <a:lnTo>
                    <a:pt x="15867" y="794"/>
                  </a:lnTo>
                  <a:lnTo>
                    <a:pt x="16141" y="521"/>
                  </a:lnTo>
                  <a:cubicBezTo>
                    <a:pt x="16323" y="369"/>
                    <a:pt x="16475" y="187"/>
                    <a:pt x="16597" y="4"/>
                  </a:cubicBezTo>
                  <a:cubicBezTo>
                    <a:pt x="16596" y="2"/>
                    <a:pt x="16594" y="1"/>
                    <a:pt x="1659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47"/>
            <p:cNvSpPr/>
            <p:nvPr/>
          </p:nvSpPr>
          <p:spPr>
            <a:xfrm>
              <a:off x="2603650" y="1997275"/>
              <a:ext cx="376950" cy="53275"/>
            </a:xfrm>
            <a:custGeom>
              <a:avLst/>
              <a:gdLst/>
              <a:ahLst/>
              <a:cxnLst/>
              <a:rect l="l" t="t" r="r" b="b"/>
              <a:pathLst>
                <a:path w="15078" h="2131" extrusionOk="0">
                  <a:moveTo>
                    <a:pt x="1" y="1"/>
                  </a:moveTo>
                  <a:cubicBezTo>
                    <a:pt x="153" y="153"/>
                    <a:pt x="305" y="274"/>
                    <a:pt x="487" y="365"/>
                  </a:cubicBezTo>
                  <a:cubicBezTo>
                    <a:pt x="670" y="517"/>
                    <a:pt x="882" y="639"/>
                    <a:pt x="1095" y="761"/>
                  </a:cubicBezTo>
                  <a:lnTo>
                    <a:pt x="1490" y="973"/>
                  </a:lnTo>
                  <a:lnTo>
                    <a:pt x="1977" y="1156"/>
                  </a:lnTo>
                  <a:cubicBezTo>
                    <a:pt x="3608" y="1797"/>
                    <a:pt x="5378" y="2130"/>
                    <a:pt x="7155" y="2130"/>
                  </a:cubicBezTo>
                  <a:cubicBezTo>
                    <a:pt x="7232" y="2130"/>
                    <a:pt x="7310" y="2130"/>
                    <a:pt x="7387" y="2128"/>
                  </a:cubicBezTo>
                  <a:cubicBezTo>
                    <a:pt x="9241" y="2128"/>
                    <a:pt x="11065" y="1946"/>
                    <a:pt x="12889" y="1520"/>
                  </a:cubicBezTo>
                  <a:cubicBezTo>
                    <a:pt x="13557" y="1369"/>
                    <a:pt x="14104" y="1217"/>
                    <a:pt x="14500" y="1095"/>
                  </a:cubicBezTo>
                  <a:cubicBezTo>
                    <a:pt x="14682" y="1034"/>
                    <a:pt x="14895" y="973"/>
                    <a:pt x="15077" y="852"/>
                  </a:cubicBezTo>
                  <a:cubicBezTo>
                    <a:pt x="15077" y="850"/>
                    <a:pt x="15073" y="849"/>
                    <a:pt x="15066" y="849"/>
                  </a:cubicBezTo>
                  <a:cubicBezTo>
                    <a:pt x="14962" y="849"/>
                    <a:pt x="14108" y="1052"/>
                    <a:pt x="12828" y="1308"/>
                  </a:cubicBezTo>
                  <a:cubicBezTo>
                    <a:pt x="11034" y="1642"/>
                    <a:pt x="9211" y="1824"/>
                    <a:pt x="7387" y="1824"/>
                  </a:cubicBezTo>
                  <a:cubicBezTo>
                    <a:pt x="7304" y="1826"/>
                    <a:pt x="7221" y="1827"/>
                    <a:pt x="7137" y="1827"/>
                  </a:cubicBezTo>
                  <a:cubicBezTo>
                    <a:pt x="5400" y="1827"/>
                    <a:pt x="3691" y="1525"/>
                    <a:pt x="2037" y="973"/>
                  </a:cubicBezTo>
                  <a:cubicBezTo>
                    <a:pt x="1338" y="669"/>
                    <a:pt x="670" y="365"/>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47"/>
            <p:cNvSpPr/>
            <p:nvPr/>
          </p:nvSpPr>
          <p:spPr>
            <a:xfrm>
              <a:off x="2979800" y="1966000"/>
              <a:ext cx="49425" cy="56375"/>
            </a:xfrm>
            <a:custGeom>
              <a:avLst/>
              <a:gdLst/>
              <a:ahLst/>
              <a:cxnLst/>
              <a:rect l="l" t="t" r="r" b="b"/>
              <a:pathLst>
                <a:path w="1977" h="2255" extrusionOk="0">
                  <a:moveTo>
                    <a:pt x="1775" y="1"/>
                  </a:moveTo>
                  <a:cubicBezTo>
                    <a:pt x="1695" y="1"/>
                    <a:pt x="1588" y="10"/>
                    <a:pt x="1460" y="36"/>
                  </a:cubicBezTo>
                  <a:cubicBezTo>
                    <a:pt x="669" y="279"/>
                    <a:pt x="92" y="948"/>
                    <a:pt x="31" y="1768"/>
                  </a:cubicBezTo>
                  <a:cubicBezTo>
                    <a:pt x="1" y="2072"/>
                    <a:pt x="92" y="2255"/>
                    <a:pt x="122" y="2255"/>
                  </a:cubicBezTo>
                  <a:cubicBezTo>
                    <a:pt x="153" y="2255"/>
                    <a:pt x="183" y="1525"/>
                    <a:pt x="730" y="887"/>
                  </a:cubicBezTo>
                  <a:cubicBezTo>
                    <a:pt x="1277" y="249"/>
                    <a:pt x="1976" y="127"/>
                    <a:pt x="1946" y="36"/>
                  </a:cubicBezTo>
                  <a:cubicBezTo>
                    <a:pt x="1946" y="18"/>
                    <a:pt x="1885" y="1"/>
                    <a:pt x="177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1022;p47"/>
            <p:cNvSpPr/>
            <p:nvPr/>
          </p:nvSpPr>
          <p:spPr>
            <a:xfrm>
              <a:off x="2246500" y="1964600"/>
              <a:ext cx="330575" cy="224650"/>
            </a:xfrm>
            <a:custGeom>
              <a:avLst/>
              <a:gdLst/>
              <a:ahLst/>
              <a:cxnLst/>
              <a:rect l="l" t="t" r="r" b="b"/>
              <a:pathLst>
                <a:path w="13223" h="8986" extrusionOk="0">
                  <a:moveTo>
                    <a:pt x="8726" y="1"/>
                  </a:moveTo>
                  <a:cubicBezTo>
                    <a:pt x="8241" y="1"/>
                    <a:pt x="7762" y="82"/>
                    <a:pt x="7296" y="244"/>
                  </a:cubicBezTo>
                  <a:cubicBezTo>
                    <a:pt x="5685" y="821"/>
                    <a:pt x="4469" y="2189"/>
                    <a:pt x="4135" y="3861"/>
                  </a:cubicBezTo>
                  <a:cubicBezTo>
                    <a:pt x="3983" y="4773"/>
                    <a:pt x="4135" y="5624"/>
                    <a:pt x="4074" y="6414"/>
                  </a:cubicBezTo>
                  <a:cubicBezTo>
                    <a:pt x="4043" y="6779"/>
                    <a:pt x="3983" y="7144"/>
                    <a:pt x="3800" y="7508"/>
                  </a:cubicBezTo>
                  <a:cubicBezTo>
                    <a:pt x="3648" y="7843"/>
                    <a:pt x="3405" y="8116"/>
                    <a:pt x="3132" y="8329"/>
                  </a:cubicBezTo>
                  <a:cubicBezTo>
                    <a:pt x="2796" y="8571"/>
                    <a:pt x="2404" y="8699"/>
                    <a:pt x="2004" y="8699"/>
                  </a:cubicBezTo>
                  <a:cubicBezTo>
                    <a:pt x="1751" y="8699"/>
                    <a:pt x="1494" y="8648"/>
                    <a:pt x="1247" y="8542"/>
                  </a:cubicBezTo>
                  <a:cubicBezTo>
                    <a:pt x="730" y="8268"/>
                    <a:pt x="366" y="7782"/>
                    <a:pt x="305" y="7174"/>
                  </a:cubicBezTo>
                  <a:cubicBezTo>
                    <a:pt x="244" y="6718"/>
                    <a:pt x="457" y="6232"/>
                    <a:pt x="852" y="5958"/>
                  </a:cubicBezTo>
                  <a:cubicBezTo>
                    <a:pt x="1118" y="5772"/>
                    <a:pt x="1430" y="5679"/>
                    <a:pt x="1749" y="5679"/>
                  </a:cubicBezTo>
                  <a:cubicBezTo>
                    <a:pt x="1794" y="5679"/>
                    <a:pt x="1840" y="5681"/>
                    <a:pt x="1885" y="5685"/>
                  </a:cubicBezTo>
                  <a:cubicBezTo>
                    <a:pt x="2189" y="5715"/>
                    <a:pt x="2493" y="5837"/>
                    <a:pt x="2736" y="6049"/>
                  </a:cubicBezTo>
                  <a:cubicBezTo>
                    <a:pt x="2676" y="5989"/>
                    <a:pt x="2615" y="5897"/>
                    <a:pt x="2554" y="5867"/>
                  </a:cubicBezTo>
                  <a:cubicBezTo>
                    <a:pt x="2372" y="5685"/>
                    <a:pt x="2129" y="5593"/>
                    <a:pt x="1885" y="5563"/>
                  </a:cubicBezTo>
                  <a:cubicBezTo>
                    <a:pt x="1805" y="5551"/>
                    <a:pt x="1723" y="5545"/>
                    <a:pt x="1641" y="5545"/>
                  </a:cubicBezTo>
                  <a:cubicBezTo>
                    <a:pt x="1320" y="5545"/>
                    <a:pt x="996" y="5637"/>
                    <a:pt x="730" y="5806"/>
                  </a:cubicBezTo>
                  <a:cubicBezTo>
                    <a:pt x="274" y="6110"/>
                    <a:pt x="1" y="6657"/>
                    <a:pt x="62" y="7204"/>
                  </a:cubicBezTo>
                  <a:cubicBezTo>
                    <a:pt x="122" y="7873"/>
                    <a:pt x="518" y="8481"/>
                    <a:pt x="1125" y="8785"/>
                  </a:cubicBezTo>
                  <a:cubicBezTo>
                    <a:pt x="1408" y="8920"/>
                    <a:pt x="1711" y="8986"/>
                    <a:pt x="2014" y="8986"/>
                  </a:cubicBezTo>
                  <a:cubicBezTo>
                    <a:pt x="2459" y="8986"/>
                    <a:pt x="2903" y="8844"/>
                    <a:pt x="3284" y="8572"/>
                  </a:cubicBezTo>
                  <a:cubicBezTo>
                    <a:pt x="3618" y="8329"/>
                    <a:pt x="3891" y="8025"/>
                    <a:pt x="4074" y="7660"/>
                  </a:cubicBezTo>
                  <a:cubicBezTo>
                    <a:pt x="4256" y="7265"/>
                    <a:pt x="4347" y="6840"/>
                    <a:pt x="4347" y="6445"/>
                  </a:cubicBezTo>
                  <a:cubicBezTo>
                    <a:pt x="4408" y="5593"/>
                    <a:pt x="4256" y="4742"/>
                    <a:pt x="4408" y="3922"/>
                  </a:cubicBezTo>
                  <a:cubicBezTo>
                    <a:pt x="4743" y="2341"/>
                    <a:pt x="5867" y="1065"/>
                    <a:pt x="7387" y="517"/>
                  </a:cubicBezTo>
                  <a:cubicBezTo>
                    <a:pt x="7835" y="361"/>
                    <a:pt x="8304" y="282"/>
                    <a:pt x="8771" y="282"/>
                  </a:cubicBezTo>
                  <a:cubicBezTo>
                    <a:pt x="9574" y="282"/>
                    <a:pt x="10374" y="513"/>
                    <a:pt x="11065" y="973"/>
                  </a:cubicBezTo>
                  <a:cubicBezTo>
                    <a:pt x="11825" y="1429"/>
                    <a:pt x="12433" y="2098"/>
                    <a:pt x="12828" y="2888"/>
                  </a:cubicBezTo>
                  <a:cubicBezTo>
                    <a:pt x="13101" y="3466"/>
                    <a:pt x="13162" y="3800"/>
                    <a:pt x="13193" y="3800"/>
                  </a:cubicBezTo>
                  <a:cubicBezTo>
                    <a:pt x="13223" y="3709"/>
                    <a:pt x="13193" y="3618"/>
                    <a:pt x="13162" y="3557"/>
                  </a:cubicBezTo>
                  <a:cubicBezTo>
                    <a:pt x="13132" y="3314"/>
                    <a:pt x="13041" y="3071"/>
                    <a:pt x="12949" y="2827"/>
                  </a:cubicBezTo>
                  <a:cubicBezTo>
                    <a:pt x="12585" y="2007"/>
                    <a:pt x="11977" y="1277"/>
                    <a:pt x="11217" y="791"/>
                  </a:cubicBezTo>
                  <a:cubicBezTo>
                    <a:pt x="10670" y="426"/>
                    <a:pt x="10092" y="183"/>
                    <a:pt x="9454" y="61"/>
                  </a:cubicBezTo>
                  <a:cubicBezTo>
                    <a:pt x="9211" y="21"/>
                    <a:pt x="8968" y="1"/>
                    <a:pt x="87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47"/>
            <p:cNvSpPr/>
            <p:nvPr/>
          </p:nvSpPr>
          <p:spPr>
            <a:xfrm>
              <a:off x="2677375" y="2032225"/>
              <a:ext cx="308525" cy="147450"/>
            </a:xfrm>
            <a:custGeom>
              <a:avLst/>
              <a:gdLst/>
              <a:ahLst/>
              <a:cxnLst/>
              <a:rect l="l" t="t" r="r" b="b"/>
              <a:pathLst>
                <a:path w="12341" h="5898" extrusionOk="0">
                  <a:moveTo>
                    <a:pt x="12341" y="1"/>
                  </a:moveTo>
                  <a:lnTo>
                    <a:pt x="12341" y="1"/>
                  </a:lnTo>
                  <a:cubicBezTo>
                    <a:pt x="12037" y="639"/>
                    <a:pt x="11672" y="1247"/>
                    <a:pt x="11277" y="1825"/>
                  </a:cubicBezTo>
                  <a:cubicBezTo>
                    <a:pt x="10183" y="3132"/>
                    <a:pt x="8785" y="4135"/>
                    <a:pt x="7143" y="4712"/>
                  </a:cubicBezTo>
                  <a:cubicBezTo>
                    <a:pt x="5532" y="5259"/>
                    <a:pt x="3860" y="5563"/>
                    <a:pt x="2128" y="5685"/>
                  </a:cubicBezTo>
                  <a:cubicBezTo>
                    <a:pt x="1429" y="5685"/>
                    <a:pt x="699" y="5746"/>
                    <a:pt x="0" y="5837"/>
                  </a:cubicBezTo>
                  <a:cubicBezTo>
                    <a:pt x="183" y="5898"/>
                    <a:pt x="395" y="5898"/>
                    <a:pt x="578" y="5898"/>
                  </a:cubicBezTo>
                  <a:lnTo>
                    <a:pt x="2158" y="5898"/>
                  </a:lnTo>
                  <a:cubicBezTo>
                    <a:pt x="3891" y="5867"/>
                    <a:pt x="5623" y="5563"/>
                    <a:pt x="7265" y="5016"/>
                  </a:cubicBezTo>
                  <a:cubicBezTo>
                    <a:pt x="8937" y="4439"/>
                    <a:pt x="10396" y="3375"/>
                    <a:pt x="11429" y="1946"/>
                  </a:cubicBezTo>
                  <a:cubicBezTo>
                    <a:pt x="11763" y="1521"/>
                    <a:pt x="12007" y="1034"/>
                    <a:pt x="12189" y="548"/>
                  </a:cubicBezTo>
                  <a:cubicBezTo>
                    <a:pt x="12250" y="366"/>
                    <a:pt x="12310" y="183"/>
                    <a:pt x="123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1024;p47"/>
            <p:cNvSpPr/>
            <p:nvPr/>
          </p:nvSpPr>
          <p:spPr>
            <a:xfrm>
              <a:off x="2481325" y="2439525"/>
              <a:ext cx="150475" cy="107175"/>
            </a:xfrm>
            <a:custGeom>
              <a:avLst/>
              <a:gdLst/>
              <a:ahLst/>
              <a:cxnLst/>
              <a:rect l="l" t="t" r="r" b="b"/>
              <a:pathLst>
                <a:path w="6019" h="4287" extrusionOk="0">
                  <a:moveTo>
                    <a:pt x="3390" y="988"/>
                  </a:moveTo>
                  <a:cubicBezTo>
                    <a:pt x="3506" y="988"/>
                    <a:pt x="3625" y="1012"/>
                    <a:pt x="3739" y="1065"/>
                  </a:cubicBezTo>
                  <a:cubicBezTo>
                    <a:pt x="4104" y="1278"/>
                    <a:pt x="4316" y="1703"/>
                    <a:pt x="4286" y="2129"/>
                  </a:cubicBezTo>
                  <a:cubicBezTo>
                    <a:pt x="4273" y="2221"/>
                    <a:pt x="4254" y="2312"/>
                    <a:pt x="4229" y="2401"/>
                  </a:cubicBezTo>
                  <a:lnTo>
                    <a:pt x="4229" y="2401"/>
                  </a:lnTo>
                  <a:cubicBezTo>
                    <a:pt x="4228" y="2401"/>
                    <a:pt x="4226" y="2402"/>
                    <a:pt x="4225" y="2402"/>
                  </a:cubicBezTo>
                  <a:cubicBezTo>
                    <a:pt x="4065" y="2455"/>
                    <a:pt x="3899" y="2480"/>
                    <a:pt x="3736" y="2480"/>
                  </a:cubicBezTo>
                  <a:cubicBezTo>
                    <a:pt x="3526" y="2480"/>
                    <a:pt x="3319" y="2440"/>
                    <a:pt x="3131" y="2372"/>
                  </a:cubicBezTo>
                  <a:cubicBezTo>
                    <a:pt x="2766" y="2189"/>
                    <a:pt x="2584" y="1794"/>
                    <a:pt x="2675" y="1399"/>
                  </a:cubicBezTo>
                  <a:cubicBezTo>
                    <a:pt x="2826" y="1139"/>
                    <a:pt x="3101" y="988"/>
                    <a:pt x="3390" y="988"/>
                  </a:cubicBezTo>
                  <a:close/>
                  <a:moveTo>
                    <a:pt x="5927" y="1"/>
                  </a:moveTo>
                  <a:cubicBezTo>
                    <a:pt x="5897" y="1"/>
                    <a:pt x="5927" y="214"/>
                    <a:pt x="5836" y="578"/>
                  </a:cubicBezTo>
                  <a:cubicBezTo>
                    <a:pt x="5745" y="1065"/>
                    <a:pt x="5471" y="1521"/>
                    <a:pt x="5107" y="1885"/>
                  </a:cubicBezTo>
                  <a:cubicBezTo>
                    <a:pt x="4952" y="2021"/>
                    <a:pt x="4773" y="2144"/>
                    <a:pt x="4577" y="2247"/>
                  </a:cubicBezTo>
                  <a:lnTo>
                    <a:pt x="4577" y="2247"/>
                  </a:lnTo>
                  <a:cubicBezTo>
                    <a:pt x="4582" y="2218"/>
                    <a:pt x="4586" y="2188"/>
                    <a:pt x="4590" y="2159"/>
                  </a:cubicBezTo>
                  <a:cubicBezTo>
                    <a:pt x="4651" y="1582"/>
                    <a:pt x="4377" y="1034"/>
                    <a:pt x="3860" y="761"/>
                  </a:cubicBezTo>
                  <a:cubicBezTo>
                    <a:pt x="3715" y="696"/>
                    <a:pt x="3564" y="666"/>
                    <a:pt x="3414" y="666"/>
                  </a:cubicBezTo>
                  <a:cubicBezTo>
                    <a:pt x="3000" y="666"/>
                    <a:pt x="2602" y="898"/>
                    <a:pt x="2401" y="1278"/>
                  </a:cubicBezTo>
                  <a:cubicBezTo>
                    <a:pt x="2310" y="1551"/>
                    <a:pt x="2310" y="1855"/>
                    <a:pt x="2462" y="2098"/>
                  </a:cubicBezTo>
                  <a:cubicBezTo>
                    <a:pt x="2584" y="2311"/>
                    <a:pt x="2766" y="2493"/>
                    <a:pt x="3009" y="2615"/>
                  </a:cubicBezTo>
                  <a:cubicBezTo>
                    <a:pt x="3232" y="2710"/>
                    <a:pt x="3463" y="2756"/>
                    <a:pt x="3693" y="2756"/>
                  </a:cubicBezTo>
                  <a:cubicBezTo>
                    <a:pt x="3834" y="2756"/>
                    <a:pt x="3975" y="2739"/>
                    <a:pt x="4113" y="2706"/>
                  </a:cubicBezTo>
                  <a:lnTo>
                    <a:pt x="4113" y="2706"/>
                  </a:lnTo>
                  <a:cubicBezTo>
                    <a:pt x="4017" y="2903"/>
                    <a:pt x="3884" y="3080"/>
                    <a:pt x="3708" y="3223"/>
                  </a:cubicBezTo>
                  <a:cubicBezTo>
                    <a:pt x="3161" y="3740"/>
                    <a:pt x="2462" y="4044"/>
                    <a:pt x="1702" y="4044"/>
                  </a:cubicBezTo>
                  <a:cubicBezTo>
                    <a:pt x="1186" y="4044"/>
                    <a:pt x="699" y="3861"/>
                    <a:pt x="365" y="3496"/>
                  </a:cubicBezTo>
                  <a:cubicBezTo>
                    <a:pt x="91" y="3253"/>
                    <a:pt x="31" y="3040"/>
                    <a:pt x="0" y="3040"/>
                  </a:cubicBezTo>
                  <a:cubicBezTo>
                    <a:pt x="0" y="3040"/>
                    <a:pt x="31" y="3284"/>
                    <a:pt x="274" y="3588"/>
                  </a:cubicBezTo>
                  <a:cubicBezTo>
                    <a:pt x="638" y="3983"/>
                    <a:pt x="1155" y="4256"/>
                    <a:pt x="1702" y="4287"/>
                  </a:cubicBezTo>
                  <a:cubicBezTo>
                    <a:pt x="2523" y="4287"/>
                    <a:pt x="3313" y="3983"/>
                    <a:pt x="3921" y="3436"/>
                  </a:cubicBezTo>
                  <a:cubicBezTo>
                    <a:pt x="4178" y="3200"/>
                    <a:pt x="4375" y="2904"/>
                    <a:pt x="4490" y="2580"/>
                  </a:cubicBezTo>
                  <a:lnTo>
                    <a:pt x="4490" y="2580"/>
                  </a:lnTo>
                  <a:cubicBezTo>
                    <a:pt x="4786" y="2454"/>
                    <a:pt x="5055" y="2267"/>
                    <a:pt x="5259" y="2037"/>
                  </a:cubicBezTo>
                  <a:cubicBezTo>
                    <a:pt x="5654" y="1642"/>
                    <a:pt x="5897" y="1126"/>
                    <a:pt x="5958" y="609"/>
                  </a:cubicBezTo>
                  <a:cubicBezTo>
                    <a:pt x="6018" y="396"/>
                    <a:pt x="5988" y="214"/>
                    <a:pt x="59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1025;p47"/>
            <p:cNvSpPr/>
            <p:nvPr/>
          </p:nvSpPr>
          <p:spPr>
            <a:xfrm>
              <a:off x="1733575" y="4194125"/>
              <a:ext cx="1540325" cy="4575"/>
            </a:xfrm>
            <a:custGeom>
              <a:avLst/>
              <a:gdLst/>
              <a:ahLst/>
              <a:cxnLst/>
              <a:rect l="l" t="t" r="r" b="b"/>
              <a:pathLst>
                <a:path w="61613" h="183" extrusionOk="0">
                  <a:moveTo>
                    <a:pt x="30822" y="0"/>
                  </a:moveTo>
                  <a:cubicBezTo>
                    <a:pt x="13800" y="0"/>
                    <a:pt x="1" y="31"/>
                    <a:pt x="1" y="92"/>
                  </a:cubicBezTo>
                  <a:cubicBezTo>
                    <a:pt x="1" y="152"/>
                    <a:pt x="13800" y="183"/>
                    <a:pt x="30822" y="183"/>
                  </a:cubicBezTo>
                  <a:cubicBezTo>
                    <a:pt x="47813" y="183"/>
                    <a:pt x="61613" y="152"/>
                    <a:pt x="61613" y="92"/>
                  </a:cubicBezTo>
                  <a:cubicBezTo>
                    <a:pt x="61613" y="31"/>
                    <a:pt x="47813" y="0"/>
                    <a:pt x="308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 name="Google Shape;1026;p47"/>
            <p:cNvSpPr/>
            <p:nvPr/>
          </p:nvSpPr>
          <p:spPr>
            <a:xfrm>
              <a:off x="1200125" y="3645475"/>
              <a:ext cx="185450" cy="340450"/>
            </a:xfrm>
            <a:custGeom>
              <a:avLst/>
              <a:gdLst/>
              <a:ahLst/>
              <a:cxnLst/>
              <a:rect l="l" t="t" r="r" b="b"/>
              <a:pathLst>
                <a:path w="7418" h="13618" extrusionOk="0">
                  <a:moveTo>
                    <a:pt x="2250" y="1"/>
                  </a:moveTo>
                  <a:cubicBezTo>
                    <a:pt x="1" y="213"/>
                    <a:pt x="214" y="5320"/>
                    <a:pt x="1186" y="7812"/>
                  </a:cubicBezTo>
                  <a:cubicBezTo>
                    <a:pt x="1794" y="9423"/>
                    <a:pt x="3193" y="12402"/>
                    <a:pt x="5807" y="13618"/>
                  </a:cubicBezTo>
                  <a:cubicBezTo>
                    <a:pt x="6718" y="11217"/>
                    <a:pt x="7418" y="8329"/>
                    <a:pt x="6992" y="5776"/>
                  </a:cubicBezTo>
                  <a:cubicBezTo>
                    <a:pt x="6779" y="4438"/>
                    <a:pt x="6293" y="3192"/>
                    <a:pt x="5563" y="2068"/>
                  </a:cubicBezTo>
                  <a:cubicBezTo>
                    <a:pt x="4773" y="943"/>
                    <a:pt x="3588" y="213"/>
                    <a:pt x="225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47"/>
            <p:cNvSpPr/>
            <p:nvPr/>
          </p:nvSpPr>
          <p:spPr>
            <a:xfrm>
              <a:off x="1417475" y="3901900"/>
              <a:ext cx="180100" cy="169150"/>
            </a:xfrm>
            <a:custGeom>
              <a:avLst/>
              <a:gdLst/>
              <a:ahLst/>
              <a:cxnLst/>
              <a:rect l="l" t="t" r="r" b="b"/>
              <a:pathLst>
                <a:path w="7204" h="6766" extrusionOk="0">
                  <a:moveTo>
                    <a:pt x="5293" y="1"/>
                  </a:moveTo>
                  <a:cubicBezTo>
                    <a:pt x="5036" y="1"/>
                    <a:pt x="4777" y="33"/>
                    <a:pt x="4529" y="78"/>
                  </a:cubicBezTo>
                  <a:cubicBezTo>
                    <a:pt x="3040" y="382"/>
                    <a:pt x="1733" y="1233"/>
                    <a:pt x="882" y="2510"/>
                  </a:cubicBezTo>
                  <a:cubicBezTo>
                    <a:pt x="61" y="3786"/>
                    <a:pt x="0" y="5397"/>
                    <a:pt x="699" y="6765"/>
                  </a:cubicBezTo>
                  <a:cubicBezTo>
                    <a:pt x="2918" y="6765"/>
                    <a:pt x="4620" y="5428"/>
                    <a:pt x="6110" y="3786"/>
                  </a:cubicBezTo>
                  <a:cubicBezTo>
                    <a:pt x="6566" y="3331"/>
                    <a:pt x="6870" y="2753"/>
                    <a:pt x="7052" y="2145"/>
                  </a:cubicBezTo>
                  <a:cubicBezTo>
                    <a:pt x="7204" y="1476"/>
                    <a:pt x="6991" y="808"/>
                    <a:pt x="6505" y="382"/>
                  </a:cubicBezTo>
                  <a:cubicBezTo>
                    <a:pt x="6160" y="95"/>
                    <a:pt x="5731" y="1"/>
                    <a:pt x="529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47"/>
            <p:cNvSpPr/>
            <p:nvPr/>
          </p:nvSpPr>
          <p:spPr>
            <a:xfrm>
              <a:off x="1412150" y="3973750"/>
              <a:ext cx="102600" cy="304750"/>
            </a:xfrm>
            <a:custGeom>
              <a:avLst/>
              <a:gdLst/>
              <a:ahLst/>
              <a:cxnLst/>
              <a:rect l="l" t="t" r="r" b="b"/>
              <a:pathLst>
                <a:path w="4104" h="12190" extrusionOk="0">
                  <a:moveTo>
                    <a:pt x="4104" y="1"/>
                  </a:moveTo>
                  <a:cubicBezTo>
                    <a:pt x="4073" y="1"/>
                    <a:pt x="4043" y="31"/>
                    <a:pt x="3982" y="61"/>
                  </a:cubicBezTo>
                  <a:cubicBezTo>
                    <a:pt x="3861" y="122"/>
                    <a:pt x="3769" y="183"/>
                    <a:pt x="3648" y="244"/>
                  </a:cubicBezTo>
                  <a:cubicBezTo>
                    <a:pt x="3253" y="517"/>
                    <a:pt x="2858" y="821"/>
                    <a:pt x="2523" y="1186"/>
                  </a:cubicBezTo>
                  <a:cubicBezTo>
                    <a:pt x="1459" y="2402"/>
                    <a:pt x="699" y="3861"/>
                    <a:pt x="365" y="5441"/>
                  </a:cubicBezTo>
                  <a:cubicBezTo>
                    <a:pt x="61" y="7022"/>
                    <a:pt x="0" y="8633"/>
                    <a:pt x="213" y="10214"/>
                  </a:cubicBezTo>
                  <a:cubicBezTo>
                    <a:pt x="274" y="10791"/>
                    <a:pt x="335" y="11277"/>
                    <a:pt x="365" y="11673"/>
                  </a:cubicBezTo>
                  <a:cubicBezTo>
                    <a:pt x="365" y="11824"/>
                    <a:pt x="396" y="12007"/>
                    <a:pt x="426" y="12189"/>
                  </a:cubicBezTo>
                  <a:cubicBezTo>
                    <a:pt x="456" y="12007"/>
                    <a:pt x="456" y="11824"/>
                    <a:pt x="426" y="11642"/>
                  </a:cubicBezTo>
                  <a:cubicBezTo>
                    <a:pt x="426" y="11308"/>
                    <a:pt x="396" y="10791"/>
                    <a:pt x="335" y="10183"/>
                  </a:cubicBezTo>
                  <a:cubicBezTo>
                    <a:pt x="274" y="8967"/>
                    <a:pt x="122" y="7265"/>
                    <a:pt x="547" y="5472"/>
                  </a:cubicBezTo>
                  <a:cubicBezTo>
                    <a:pt x="882" y="3922"/>
                    <a:pt x="1581" y="2463"/>
                    <a:pt x="2645" y="1277"/>
                  </a:cubicBezTo>
                  <a:cubicBezTo>
                    <a:pt x="3070" y="791"/>
                    <a:pt x="3587" y="365"/>
                    <a:pt x="41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47"/>
            <p:cNvSpPr/>
            <p:nvPr/>
          </p:nvSpPr>
          <p:spPr>
            <a:xfrm>
              <a:off x="1269275" y="3741975"/>
              <a:ext cx="155825" cy="546400"/>
            </a:xfrm>
            <a:custGeom>
              <a:avLst/>
              <a:gdLst/>
              <a:ahLst/>
              <a:cxnLst/>
              <a:rect l="l" t="t" r="r" b="b"/>
              <a:pathLst>
                <a:path w="6233" h="21856" extrusionOk="0">
                  <a:moveTo>
                    <a:pt x="1" y="1"/>
                  </a:moveTo>
                  <a:cubicBezTo>
                    <a:pt x="31" y="62"/>
                    <a:pt x="31" y="123"/>
                    <a:pt x="62" y="214"/>
                  </a:cubicBezTo>
                  <a:cubicBezTo>
                    <a:pt x="123" y="366"/>
                    <a:pt x="183" y="578"/>
                    <a:pt x="244" y="852"/>
                  </a:cubicBezTo>
                  <a:cubicBezTo>
                    <a:pt x="427" y="1430"/>
                    <a:pt x="670" y="2220"/>
                    <a:pt x="974" y="3162"/>
                  </a:cubicBezTo>
                  <a:cubicBezTo>
                    <a:pt x="1551" y="5138"/>
                    <a:pt x="2372" y="7843"/>
                    <a:pt x="3253" y="10883"/>
                  </a:cubicBezTo>
                  <a:cubicBezTo>
                    <a:pt x="4104" y="13892"/>
                    <a:pt x="4834" y="16627"/>
                    <a:pt x="5351" y="18633"/>
                  </a:cubicBezTo>
                  <a:cubicBezTo>
                    <a:pt x="5594" y="19606"/>
                    <a:pt x="5837" y="20396"/>
                    <a:pt x="5989" y="20974"/>
                  </a:cubicBezTo>
                  <a:lnTo>
                    <a:pt x="6171" y="21612"/>
                  </a:lnTo>
                  <a:cubicBezTo>
                    <a:pt x="6171" y="21703"/>
                    <a:pt x="6202" y="21764"/>
                    <a:pt x="6232" y="21855"/>
                  </a:cubicBezTo>
                  <a:cubicBezTo>
                    <a:pt x="6232" y="21764"/>
                    <a:pt x="6202" y="21673"/>
                    <a:pt x="6202" y="21612"/>
                  </a:cubicBezTo>
                  <a:cubicBezTo>
                    <a:pt x="6171" y="21430"/>
                    <a:pt x="6111" y="21217"/>
                    <a:pt x="6050" y="20974"/>
                  </a:cubicBezTo>
                  <a:cubicBezTo>
                    <a:pt x="5928" y="20396"/>
                    <a:pt x="5746" y="19606"/>
                    <a:pt x="5503" y="18603"/>
                  </a:cubicBezTo>
                  <a:cubicBezTo>
                    <a:pt x="4986" y="16597"/>
                    <a:pt x="4287" y="13861"/>
                    <a:pt x="3436" y="10822"/>
                  </a:cubicBezTo>
                  <a:cubicBezTo>
                    <a:pt x="2554" y="7813"/>
                    <a:pt x="1734" y="5077"/>
                    <a:pt x="1095" y="3132"/>
                  </a:cubicBezTo>
                  <a:cubicBezTo>
                    <a:pt x="791" y="2159"/>
                    <a:pt x="518" y="1369"/>
                    <a:pt x="335" y="822"/>
                  </a:cubicBezTo>
                  <a:cubicBezTo>
                    <a:pt x="244" y="578"/>
                    <a:pt x="153" y="366"/>
                    <a:pt x="92" y="214"/>
                  </a:cubicBezTo>
                  <a:cubicBezTo>
                    <a:pt x="62" y="123"/>
                    <a:pt x="62" y="62"/>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47"/>
            <p:cNvSpPr/>
            <p:nvPr/>
          </p:nvSpPr>
          <p:spPr>
            <a:xfrm>
              <a:off x="1110475" y="3995175"/>
              <a:ext cx="246225" cy="152050"/>
            </a:xfrm>
            <a:custGeom>
              <a:avLst/>
              <a:gdLst/>
              <a:ahLst/>
              <a:cxnLst/>
              <a:rect l="l" t="t" r="r" b="b"/>
              <a:pathLst>
                <a:path w="9849" h="6082" extrusionOk="0">
                  <a:moveTo>
                    <a:pt x="1916" y="0"/>
                  </a:moveTo>
                  <a:cubicBezTo>
                    <a:pt x="1317" y="0"/>
                    <a:pt x="735" y="155"/>
                    <a:pt x="426" y="663"/>
                  </a:cubicBezTo>
                  <a:cubicBezTo>
                    <a:pt x="0" y="1332"/>
                    <a:pt x="395" y="2244"/>
                    <a:pt x="882" y="2882"/>
                  </a:cubicBezTo>
                  <a:cubicBezTo>
                    <a:pt x="2520" y="4941"/>
                    <a:pt x="4986" y="6082"/>
                    <a:pt x="7546" y="6082"/>
                  </a:cubicBezTo>
                  <a:cubicBezTo>
                    <a:pt x="8312" y="6082"/>
                    <a:pt x="9086" y="5980"/>
                    <a:pt x="9848" y="5770"/>
                  </a:cubicBezTo>
                  <a:lnTo>
                    <a:pt x="9818" y="5557"/>
                  </a:lnTo>
                  <a:cubicBezTo>
                    <a:pt x="8420" y="2669"/>
                    <a:pt x="5745" y="633"/>
                    <a:pt x="2584" y="55"/>
                  </a:cubicBezTo>
                  <a:cubicBezTo>
                    <a:pt x="2368" y="22"/>
                    <a:pt x="2141" y="0"/>
                    <a:pt x="191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47"/>
            <p:cNvSpPr/>
            <p:nvPr/>
          </p:nvSpPr>
          <p:spPr>
            <a:xfrm>
              <a:off x="1200125" y="4052775"/>
              <a:ext cx="218125" cy="204450"/>
            </a:xfrm>
            <a:custGeom>
              <a:avLst/>
              <a:gdLst/>
              <a:ahLst/>
              <a:cxnLst/>
              <a:rect l="l" t="t" r="r" b="b"/>
              <a:pathLst>
                <a:path w="8725" h="8178" extrusionOk="0">
                  <a:moveTo>
                    <a:pt x="31" y="1"/>
                  </a:moveTo>
                  <a:cubicBezTo>
                    <a:pt x="1" y="31"/>
                    <a:pt x="730" y="153"/>
                    <a:pt x="1794" y="517"/>
                  </a:cubicBezTo>
                  <a:cubicBezTo>
                    <a:pt x="2068" y="609"/>
                    <a:pt x="2372" y="730"/>
                    <a:pt x="2645" y="882"/>
                  </a:cubicBezTo>
                  <a:cubicBezTo>
                    <a:pt x="2980" y="1034"/>
                    <a:pt x="3314" y="1186"/>
                    <a:pt x="3618" y="1369"/>
                  </a:cubicBezTo>
                  <a:cubicBezTo>
                    <a:pt x="5047" y="2159"/>
                    <a:pt x="6262" y="3314"/>
                    <a:pt x="7174" y="4651"/>
                  </a:cubicBezTo>
                  <a:cubicBezTo>
                    <a:pt x="7357" y="4955"/>
                    <a:pt x="7539" y="5259"/>
                    <a:pt x="7691" y="5594"/>
                  </a:cubicBezTo>
                  <a:cubicBezTo>
                    <a:pt x="7843" y="5867"/>
                    <a:pt x="7995" y="6141"/>
                    <a:pt x="8117" y="6445"/>
                  </a:cubicBezTo>
                  <a:cubicBezTo>
                    <a:pt x="8542" y="7478"/>
                    <a:pt x="8664" y="8177"/>
                    <a:pt x="8725" y="8177"/>
                  </a:cubicBezTo>
                  <a:cubicBezTo>
                    <a:pt x="8694" y="8025"/>
                    <a:pt x="8664" y="7843"/>
                    <a:pt x="8633" y="7691"/>
                  </a:cubicBezTo>
                  <a:cubicBezTo>
                    <a:pt x="8603" y="7478"/>
                    <a:pt x="8542" y="7296"/>
                    <a:pt x="8481" y="7113"/>
                  </a:cubicBezTo>
                  <a:cubicBezTo>
                    <a:pt x="8421" y="6870"/>
                    <a:pt x="8329" y="6627"/>
                    <a:pt x="8238" y="6384"/>
                  </a:cubicBezTo>
                  <a:cubicBezTo>
                    <a:pt x="8117" y="6080"/>
                    <a:pt x="7995" y="5806"/>
                    <a:pt x="7843" y="5533"/>
                  </a:cubicBezTo>
                  <a:cubicBezTo>
                    <a:pt x="7691" y="5198"/>
                    <a:pt x="7509" y="4864"/>
                    <a:pt x="7326" y="4560"/>
                  </a:cubicBezTo>
                  <a:cubicBezTo>
                    <a:pt x="6840" y="3891"/>
                    <a:pt x="6323" y="3253"/>
                    <a:pt x="5715" y="2676"/>
                  </a:cubicBezTo>
                  <a:cubicBezTo>
                    <a:pt x="5107" y="2098"/>
                    <a:pt x="4439" y="1612"/>
                    <a:pt x="3709" y="1217"/>
                  </a:cubicBezTo>
                  <a:cubicBezTo>
                    <a:pt x="3375" y="1034"/>
                    <a:pt x="3071" y="882"/>
                    <a:pt x="2737" y="730"/>
                  </a:cubicBezTo>
                  <a:cubicBezTo>
                    <a:pt x="2433" y="609"/>
                    <a:pt x="2159" y="487"/>
                    <a:pt x="1855" y="396"/>
                  </a:cubicBezTo>
                  <a:cubicBezTo>
                    <a:pt x="1551" y="305"/>
                    <a:pt x="1308" y="244"/>
                    <a:pt x="1095" y="183"/>
                  </a:cubicBezTo>
                  <a:cubicBezTo>
                    <a:pt x="882" y="122"/>
                    <a:pt x="700" y="92"/>
                    <a:pt x="518" y="62"/>
                  </a:cubicBezTo>
                  <a:cubicBezTo>
                    <a:pt x="335" y="31"/>
                    <a:pt x="183" y="1"/>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6E59BE-A9A3-56BE-9C79-7D1790BF8E77}"/>
              </a:ext>
            </a:extLst>
          </p:cNvPr>
          <p:cNvPicPr>
            <a:picLocks noChangeAspect="1"/>
          </p:cNvPicPr>
          <p:nvPr/>
        </p:nvPicPr>
        <p:blipFill>
          <a:blip r:embed="rId2"/>
          <a:stretch>
            <a:fillRect/>
          </a:stretch>
        </p:blipFill>
        <p:spPr>
          <a:xfrm>
            <a:off x="4643407" y="1156421"/>
            <a:ext cx="3895453" cy="3895453"/>
          </a:xfrm>
          <a:prstGeom prst="rect">
            <a:avLst/>
          </a:prstGeom>
        </p:spPr>
      </p:pic>
      <p:sp>
        <p:nvSpPr>
          <p:cNvPr id="10" name="Title 1">
            <a:extLst>
              <a:ext uri="{FF2B5EF4-FFF2-40B4-BE49-F238E27FC236}">
                <a16:creationId xmlns:a16="http://schemas.microsoft.com/office/drawing/2014/main" id="{2FD40C89-BD37-34BC-5080-3EF20950E545}"/>
              </a:ext>
            </a:extLst>
          </p:cNvPr>
          <p:cNvSpPr>
            <a:spLocks noGrp="1"/>
          </p:cNvSpPr>
          <p:nvPr>
            <p:ph type="title"/>
          </p:nvPr>
        </p:nvSpPr>
        <p:spPr>
          <a:xfrm>
            <a:off x="2752287" y="519606"/>
            <a:ext cx="3413055" cy="636815"/>
          </a:xfrm>
        </p:spPr>
        <p:txBody>
          <a:bodyPr/>
          <a:lstStyle/>
          <a:p>
            <a:r>
              <a:rPr lang="en-US" sz="3200" dirty="0"/>
              <a:t>Conclusion</a:t>
            </a:r>
            <a:endParaRPr lang="en-IN" sz="3200" dirty="0"/>
          </a:p>
        </p:txBody>
      </p:sp>
      <p:sp>
        <p:nvSpPr>
          <p:cNvPr id="11" name="Subtitle 2">
            <a:extLst>
              <a:ext uri="{FF2B5EF4-FFF2-40B4-BE49-F238E27FC236}">
                <a16:creationId xmlns:a16="http://schemas.microsoft.com/office/drawing/2014/main" id="{64060CF2-E25D-5E19-017C-86E1DA53ABD1}"/>
              </a:ext>
            </a:extLst>
          </p:cNvPr>
          <p:cNvSpPr>
            <a:spLocks noGrp="1"/>
          </p:cNvSpPr>
          <p:nvPr>
            <p:ph type="subTitle" idx="1"/>
          </p:nvPr>
        </p:nvSpPr>
        <p:spPr>
          <a:xfrm>
            <a:off x="929268" y="1874665"/>
            <a:ext cx="3248722" cy="2749229"/>
          </a:xfrm>
        </p:spPr>
        <p:txBody>
          <a:bodyPr/>
          <a:lstStyle/>
          <a:p>
            <a:pPr marL="0" lvl="0" indent="0" algn="just"/>
            <a:r>
              <a:rPr lang="en-US" sz="1300" dirty="0">
                <a:latin typeface="Calibri" panose="020F0502020204030204" pitchFamily="34" charset="0"/>
                <a:ea typeface="Calibri" panose="020F0502020204030204" pitchFamily="34" charset="0"/>
                <a:cs typeface="Calibri" panose="020F0502020204030204" pitchFamily="34" charset="0"/>
              </a:rPr>
              <a:t>The Apex Banking Portal project has been successfully concluded, meeting all requirements and delivering a secure and user-friendly platform. </a:t>
            </a:r>
          </a:p>
          <a:p>
            <a:pPr marL="0" lvl="0" indent="0" algn="just"/>
            <a:endParaRPr lang="en-US" sz="1300" dirty="0">
              <a:latin typeface="Calibri" panose="020F0502020204030204" pitchFamily="34" charset="0"/>
              <a:ea typeface="Calibri" panose="020F0502020204030204" pitchFamily="34" charset="0"/>
              <a:cs typeface="Calibri" panose="020F0502020204030204" pitchFamily="34" charset="0"/>
            </a:endParaRPr>
          </a:p>
          <a:p>
            <a:pPr marL="0" lvl="0" indent="0" algn="just"/>
            <a:r>
              <a:rPr lang="en-US" sz="1300" dirty="0">
                <a:latin typeface="Calibri" panose="020F0502020204030204" pitchFamily="34" charset="0"/>
                <a:ea typeface="Calibri" panose="020F0502020204030204" pitchFamily="34" charset="0"/>
                <a:cs typeface="Calibri" panose="020F0502020204030204" pitchFamily="34" charset="0"/>
              </a:rPr>
              <a:t>We appreciate the collaborative efforts of the team, which enabled us to achieve our goals within the scheduled timeframe. </a:t>
            </a:r>
          </a:p>
          <a:p>
            <a:pPr marL="0" lvl="0" indent="0" algn="just"/>
            <a:endParaRPr lang="en-US" sz="1300" dirty="0">
              <a:latin typeface="Calibri" panose="020F0502020204030204" pitchFamily="34" charset="0"/>
              <a:ea typeface="Calibri" panose="020F0502020204030204" pitchFamily="34" charset="0"/>
              <a:cs typeface="Calibri" panose="020F0502020204030204" pitchFamily="34" charset="0"/>
            </a:endParaRPr>
          </a:p>
          <a:p>
            <a:pPr marL="0" lvl="0" indent="0" algn="just"/>
            <a:r>
              <a:rPr lang="en-US" sz="1300" dirty="0">
                <a:latin typeface="Calibri" panose="020F0502020204030204" pitchFamily="34" charset="0"/>
                <a:ea typeface="Calibri" panose="020F0502020204030204" pitchFamily="34" charset="0"/>
                <a:cs typeface="Calibri" panose="020F0502020204030204" pitchFamily="34" charset="0"/>
              </a:rPr>
              <a:t>This project marks a significant step forward in enhancing our banking services and ensuring customer satisfaction.</a:t>
            </a:r>
            <a:endParaRPr lang="en-IN" dirty="0"/>
          </a:p>
        </p:txBody>
      </p:sp>
    </p:spTree>
    <p:extLst>
      <p:ext uri="{BB962C8B-B14F-4D97-AF65-F5344CB8AC3E}">
        <p14:creationId xmlns:p14="http://schemas.microsoft.com/office/powerpoint/2010/main" val="3424314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9" name="Google Shape;2069;p63"/>
          <p:cNvSpPr txBox="1">
            <a:spLocks noGrp="1"/>
          </p:cNvSpPr>
          <p:nvPr>
            <p:ph type="title"/>
          </p:nvPr>
        </p:nvSpPr>
        <p:spPr>
          <a:xfrm>
            <a:off x="3345365" y="475629"/>
            <a:ext cx="245326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Our Team</a:t>
            </a:r>
            <a:endParaRPr sz="3200" dirty="0"/>
          </a:p>
        </p:txBody>
      </p:sp>
      <p:sp>
        <p:nvSpPr>
          <p:cNvPr id="2135" name="Google Shape;2135;p63"/>
          <p:cNvSpPr txBox="1">
            <a:spLocks noGrp="1"/>
          </p:cNvSpPr>
          <p:nvPr>
            <p:ph type="subTitle" idx="4"/>
          </p:nvPr>
        </p:nvSpPr>
        <p:spPr>
          <a:xfrm>
            <a:off x="1520269" y="3102508"/>
            <a:ext cx="1887488" cy="572701"/>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263238"/>
              </a:buClr>
              <a:buSzPts val="2800"/>
              <a:buFont typeface="Raleway"/>
              <a:buNone/>
              <a:tabLst/>
              <a:defRPr/>
            </a:pPr>
            <a:r>
              <a:rPr lang="en-IN" dirty="0">
                <a:solidFill>
                  <a:srgbClr val="305DBF"/>
                </a:solidFill>
              </a:rPr>
              <a:t>Ashish Dani</a:t>
            </a:r>
            <a:endParaRPr kumimoji="0" lang="en-IN" sz="1900" b="0" i="0" u="none" strike="noStrike" kern="0" cap="none" spc="0" normalizeH="0" baseline="0" noProof="0" dirty="0">
              <a:ln>
                <a:noFill/>
              </a:ln>
              <a:solidFill>
                <a:srgbClr val="305DBF"/>
              </a:solidFill>
              <a:effectLst/>
              <a:uLnTx/>
              <a:uFillTx/>
              <a:latin typeface="Fredoka One"/>
              <a:sym typeface="Fredoka One"/>
            </a:endParaRPr>
          </a:p>
        </p:txBody>
      </p:sp>
      <p:sp>
        <p:nvSpPr>
          <p:cNvPr id="2" name="Google Shape;2135;p63">
            <a:extLst>
              <a:ext uri="{FF2B5EF4-FFF2-40B4-BE49-F238E27FC236}">
                <a16:creationId xmlns:a16="http://schemas.microsoft.com/office/drawing/2014/main" id="{8490EBD5-5B40-62DE-1AF3-895ECEE81944}"/>
              </a:ext>
            </a:extLst>
          </p:cNvPr>
          <p:cNvSpPr txBox="1">
            <a:spLocks/>
          </p:cNvSpPr>
          <p:nvPr/>
        </p:nvSpPr>
        <p:spPr>
          <a:xfrm>
            <a:off x="3672451" y="3102508"/>
            <a:ext cx="2103879" cy="5727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2800"/>
              <a:buFont typeface="Raleway"/>
              <a:buNone/>
              <a:defRPr sz="1900" b="0" i="0" u="none" strike="noStrike" cap="none">
                <a:solidFill>
                  <a:schemeClr val="accent3"/>
                </a:solidFill>
                <a:latin typeface="Fredoka One"/>
                <a:ea typeface="Fredoka One"/>
                <a:cs typeface="Fredoka One"/>
                <a:sym typeface="Fredoka One"/>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a:buClr>
                <a:srgbClr val="263238"/>
              </a:buClr>
              <a:defRPr/>
            </a:pPr>
            <a:r>
              <a:rPr lang="en-IN" dirty="0">
                <a:solidFill>
                  <a:srgbClr val="305DBF"/>
                </a:solidFill>
              </a:rPr>
              <a:t>Deepak Koshta</a:t>
            </a:r>
          </a:p>
        </p:txBody>
      </p:sp>
      <p:sp>
        <p:nvSpPr>
          <p:cNvPr id="3" name="Google Shape;2135;p63">
            <a:extLst>
              <a:ext uri="{FF2B5EF4-FFF2-40B4-BE49-F238E27FC236}">
                <a16:creationId xmlns:a16="http://schemas.microsoft.com/office/drawing/2014/main" id="{4539EB6C-C368-1F2A-47E4-B85F9D14C254}"/>
              </a:ext>
            </a:extLst>
          </p:cNvPr>
          <p:cNvSpPr txBox="1">
            <a:spLocks/>
          </p:cNvSpPr>
          <p:nvPr/>
        </p:nvSpPr>
        <p:spPr>
          <a:xfrm>
            <a:off x="6029078" y="3102507"/>
            <a:ext cx="1887488" cy="5727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2800"/>
              <a:buFont typeface="Raleway"/>
              <a:buNone/>
              <a:defRPr sz="1900" b="0" i="0" u="none" strike="noStrike" cap="none">
                <a:solidFill>
                  <a:schemeClr val="accent3"/>
                </a:solidFill>
                <a:latin typeface="Fredoka One"/>
                <a:ea typeface="Fredoka One"/>
                <a:cs typeface="Fredoka One"/>
                <a:sym typeface="Fredoka One"/>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a:buClr>
                <a:srgbClr val="263238"/>
              </a:buClr>
              <a:defRPr/>
            </a:pPr>
            <a:r>
              <a:rPr lang="en-IN" dirty="0">
                <a:solidFill>
                  <a:srgbClr val="305DBF"/>
                </a:solidFill>
              </a:rPr>
              <a:t>Vishal Dohale</a:t>
            </a:r>
          </a:p>
        </p:txBody>
      </p:sp>
      <p:sp>
        <p:nvSpPr>
          <p:cNvPr id="4" name="Google Shape;2132;p63">
            <a:extLst>
              <a:ext uri="{FF2B5EF4-FFF2-40B4-BE49-F238E27FC236}">
                <a16:creationId xmlns:a16="http://schemas.microsoft.com/office/drawing/2014/main" id="{8AA6943B-B782-7C52-2BC3-A4A3B2ACC016}"/>
              </a:ext>
            </a:extLst>
          </p:cNvPr>
          <p:cNvSpPr txBox="1">
            <a:spLocks noGrp="1"/>
          </p:cNvSpPr>
          <p:nvPr>
            <p:ph type="subTitle" idx="1"/>
          </p:nvPr>
        </p:nvSpPr>
        <p:spPr>
          <a:xfrm>
            <a:off x="1618313" y="3497187"/>
            <a:ext cx="1526346" cy="5023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dirty="0"/>
              <a:t>(Team Leader)</a:t>
            </a:r>
            <a:endParaRPr dirty="0"/>
          </a:p>
          <a:p>
            <a:pPr marL="0" lvl="0" indent="0" algn="l" rtl="0">
              <a:spcBef>
                <a:spcPts val="0"/>
              </a:spcBef>
              <a:spcAft>
                <a:spcPts val="0"/>
              </a:spcAft>
              <a:buNone/>
            </a:pPr>
            <a:endParaRPr dirty="0"/>
          </a:p>
        </p:txBody>
      </p:sp>
      <p:sp>
        <p:nvSpPr>
          <p:cNvPr id="6" name="Google Shape;2132;p63">
            <a:extLst>
              <a:ext uri="{FF2B5EF4-FFF2-40B4-BE49-F238E27FC236}">
                <a16:creationId xmlns:a16="http://schemas.microsoft.com/office/drawing/2014/main" id="{44EEC711-35DB-F458-FB80-19A40809C464}"/>
              </a:ext>
            </a:extLst>
          </p:cNvPr>
          <p:cNvSpPr txBox="1">
            <a:spLocks/>
          </p:cNvSpPr>
          <p:nvPr/>
        </p:nvSpPr>
        <p:spPr>
          <a:xfrm>
            <a:off x="3856846" y="3497187"/>
            <a:ext cx="1735088" cy="502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2800"/>
              <a:buFont typeface="Raleway"/>
              <a:buNone/>
              <a:defRPr sz="1400" b="0" i="0" u="none" strike="noStrike" cap="none">
                <a:solidFill>
                  <a:schemeClr val="dk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a:buClr>
                <a:schemeClr val="dk1"/>
              </a:buClr>
              <a:buSzPts val="1100"/>
              <a:buFont typeface="Arial"/>
              <a:buNone/>
            </a:pPr>
            <a:r>
              <a:rPr lang="en-IN" dirty="0"/>
              <a:t>(Group Member)</a:t>
            </a:r>
          </a:p>
          <a:p>
            <a:pPr marL="0" indent="0"/>
            <a:endParaRPr lang="en-IN" dirty="0"/>
          </a:p>
        </p:txBody>
      </p:sp>
      <p:sp>
        <p:nvSpPr>
          <p:cNvPr id="7" name="Google Shape;2132;p63">
            <a:extLst>
              <a:ext uri="{FF2B5EF4-FFF2-40B4-BE49-F238E27FC236}">
                <a16:creationId xmlns:a16="http://schemas.microsoft.com/office/drawing/2014/main" id="{C6FADD3D-9D74-8EC5-9012-2E9D5073682D}"/>
              </a:ext>
            </a:extLst>
          </p:cNvPr>
          <p:cNvSpPr txBox="1">
            <a:spLocks/>
          </p:cNvSpPr>
          <p:nvPr/>
        </p:nvSpPr>
        <p:spPr>
          <a:xfrm>
            <a:off x="6181478" y="3497187"/>
            <a:ext cx="1735088" cy="502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2800"/>
              <a:buFont typeface="Raleway"/>
              <a:buNone/>
              <a:defRPr sz="1400" b="0" i="0" u="none" strike="noStrike" cap="none">
                <a:solidFill>
                  <a:schemeClr val="dk2"/>
                </a:solidFill>
                <a:latin typeface="Raleway"/>
                <a:ea typeface="Raleway"/>
                <a:cs typeface="Raleway"/>
                <a:sym typeface="Raleway"/>
              </a:defRPr>
            </a:lvl1pPr>
            <a:lvl2pPr marL="914400" marR="0" lvl="1"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2pPr>
            <a:lvl3pPr marL="1371600" marR="0" lvl="2"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3pPr>
            <a:lvl4pPr marL="1828800" marR="0" lvl="3"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4pPr>
            <a:lvl5pPr marL="2286000" marR="0" lvl="4"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5pPr>
            <a:lvl6pPr marL="2743200" marR="0" lvl="5"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6pPr>
            <a:lvl7pPr marL="3200400" marR="0" lvl="6"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7pPr>
            <a:lvl8pPr marL="3657600" marR="0" lvl="7"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8pPr>
            <a:lvl9pPr marL="4114800" marR="0" lvl="8" indent="-317500" algn="ctr" rtl="0">
              <a:lnSpc>
                <a:spcPct val="100000"/>
              </a:lnSpc>
              <a:spcBef>
                <a:spcPts val="0"/>
              </a:spcBef>
              <a:spcAft>
                <a:spcPts val="0"/>
              </a:spcAft>
              <a:buClr>
                <a:schemeClr val="dk2"/>
              </a:buClr>
              <a:buSzPts val="2800"/>
              <a:buFont typeface="Raleway"/>
              <a:buNone/>
              <a:defRPr sz="2800" b="0" i="0" u="none" strike="noStrike" cap="none">
                <a:solidFill>
                  <a:schemeClr val="dk2"/>
                </a:solidFill>
                <a:latin typeface="Raleway"/>
                <a:ea typeface="Raleway"/>
                <a:cs typeface="Raleway"/>
                <a:sym typeface="Raleway"/>
              </a:defRPr>
            </a:lvl9pPr>
          </a:lstStyle>
          <a:p>
            <a:pPr marL="0" indent="0">
              <a:buClr>
                <a:schemeClr val="dk1"/>
              </a:buClr>
              <a:buSzPts val="1100"/>
              <a:buFont typeface="Arial"/>
              <a:buNone/>
            </a:pPr>
            <a:r>
              <a:rPr lang="en-IN" dirty="0"/>
              <a:t>(Group Member)</a:t>
            </a:r>
          </a:p>
          <a:p>
            <a:pPr marL="0" indent="0"/>
            <a:endParaRPr lang="en-IN" dirty="0"/>
          </a:p>
        </p:txBody>
      </p:sp>
      <p:pic>
        <p:nvPicPr>
          <p:cNvPr id="15" name="Picture 14">
            <a:extLst>
              <a:ext uri="{FF2B5EF4-FFF2-40B4-BE49-F238E27FC236}">
                <a16:creationId xmlns:a16="http://schemas.microsoft.com/office/drawing/2014/main" id="{51FB7E61-115C-DABE-A03F-038F60E2F7C2}"/>
              </a:ext>
            </a:extLst>
          </p:cNvPr>
          <p:cNvPicPr>
            <a:picLocks noChangeAspect="1"/>
          </p:cNvPicPr>
          <p:nvPr/>
        </p:nvPicPr>
        <p:blipFill>
          <a:blip r:embed="rId3"/>
          <a:stretch>
            <a:fillRect/>
          </a:stretch>
        </p:blipFill>
        <p:spPr>
          <a:xfrm>
            <a:off x="1777818" y="1744852"/>
            <a:ext cx="1002980" cy="1259297"/>
          </a:xfrm>
          <a:prstGeom prst="roundRect">
            <a:avLst>
              <a:gd name="adj" fmla="val 8594"/>
            </a:avLst>
          </a:prstGeom>
          <a:solidFill>
            <a:srgbClr val="FFFFFF">
              <a:shade val="85000"/>
            </a:srgbClr>
          </a:solidFill>
          <a:ln>
            <a:noFill/>
          </a:ln>
          <a:effectLst/>
        </p:spPr>
      </p:pic>
      <p:pic>
        <p:nvPicPr>
          <p:cNvPr id="17" name="Picture 16">
            <a:extLst>
              <a:ext uri="{FF2B5EF4-FFF2-40B4-BE49-F238E27FC236}">
                <a16:creationId xmlns:a16="http://schemas.microsoft.com/office/drawing/2014/main" id="{0034EF7E-A7F8-338E-3065-5B5DA19F55FF}"/>
              </a:ext>
            </a:extLst>
          </p:cNvPr>
          <p:cNvPicPr>
            <a:picLocks noChangeAspect="1"/>
          </p:cNvPicPr>
          <p:nvPr/>
        </p:nvPicPr>
        <p:blipFill>
          <a:blip r:embed="rId4"/>
          <a:stretch>
            <a:fillRect/>
          </a:stretch>
        </p:blipFill>
        <p:spPr>
          <a:xfrm>
            <a:off x="4051411" y="1744852"/>
            <a:ext cx="1041174" cy="1256590"/>
          </a:xfrm>
          <a:prstGeom prst="roundRect">
            <a:avLst>
              <a:gd name="adj" fmla="val 8594"/>
            </a:avLst>
          </a:prstGeom>
          <a:solidFill>
            <a:srgbClr val="FFFFFF">
              <a:shade val="85000"/>
            </a:srgbClr>
          </a:solidFill>
          <a:ln>
            <a:noFill/>
          </a:ln>
          <a:effectLst/>
        </p:spPr>
      </p:pic>
      <p:pic>
        <p:nvPicPr>
          <p:cNvPr id="19" name="Picture 18">
            <a:extLst>
              <a:ext uri="{FF2B5EF4-FFF2-40B4-BE49-F238E27FC236}">
                <a16:creationId xmlns:a16="http://schemas.microsoft.com/office/drawing/2014/main" id="{883588DB-CFDA-3EC9-D08F-36B893EED1DC}"/>
              </a:ext>
            </a:extLst>
          </p:cNvPr>
          <p:cNvPicPr>
            <a:picLocks noChangeAspect="1"/>
          </p:cNvPicPr>
          <p:nvPr/>
        </p:nvPicPr>
        <p:blipFill>
          <a:blip r:embed="rId5"/>
          <a:stretch>
            <a:fillRect/>
          </a:stretch>
        </p:blipFill>
        <p:spPr>
          <a:xfrm>
            <a:off x="6338024" y="1736506"/>
            <a:ext cx="1028158" cy="1264936"/>
          </a:xfrm>
          <a:prstGeom prst="roundRect">
            <a:avLst>
              <a:gd name="adj" fmla="val 8594"/>
            </a:avLst>
          </a:prstGeom>
          <a:solidFill>
            <a:srgbClr val="FFFFFF">
              <a:shade val="85000"/>
            </a:srgbClr>
          </a:solidFill>
          <a:ln>
            <a:noFill/>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478B7E-57DA-8CA4-5663-5D4B69A93DAC}"/>
              </a:ext>
            </a:extLst>
          </p:cNvPr>
          <p:cNvSpPr>
            <a:spLocks noGrp="1"/>
          </p:cNvSpPr>
          <p:nvPr>
            <p:ph type="title"/>
          </p:nvPr>
        </p:nvSpPr>
        <p:spPr>
          <a:xfrm>
            <a:off x="680204" y="1379497"/>
            <a:ext cx="4620341" cy="950737"/>
          </a:xfrm>
        </p:spPr>
        <p:txBody>
          <a:bodyPr/>
          <a:lstStyle/>
          <a:p>
            <a:r>
              <a:rPr lang="en-US" sz="5400" dirty="0"/>
              <a:t>Thank You !</a:t>
            </a:r>
            <a:endParaRPr lang="en-IN" sz="4800" dirty="0"/>
          </a:p>
        </p:txBody>
      </p:sp>
      <p:sp>
        <p:nvSpPr>
          <p:cNvPr id="4" name="Subtitle 2">
            <a:extLst>
              <a:ext uri="{FF2B5EF4-FFF2-40B4-BE49-F238E27FC236}">
                <a16:creationId xmlns:a16="http://schemas.microsoft.com/office/drawing/2014/main" id="{56E016F0-E159-7574-AFED-ADDAB25FB44D}"/>
              </a:ext>
            </a:extLst>
          </p:cNvPr>
          <p:cNvSpPr txBox="1">
            <a:spLocks/>
          </p:cNvSpPr>
          <p:nvPr/>
        </p:nvSpPr>
        <p:spPr>
          <a:xfrm>
            <a:off x="1125738" y="2512036"/>
            <a:ext cx="3119708" cy="55269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300" dirty="0">
                <a:latin typeface="Calibri" panose="020F0502020204030204" pitchFamily="34" charset="0"/>
                <a:ea typeface="Calibri" panose="020F0502020204030204" pitchFamily="34" charset="0"/>
                <a:cs typeface="Calibri" panose="020F0502020204030204" pitchFamily="34" charset="0"/>
              </a:rPr>
              <a:t>Contact with us : </a:t>
            </a:r>
          </a:p>
          <a:p>
            <a:pPr>
              <a:buClr>
                <a:schemeClr val="dk1"/>
              </a:buClr>
              <a:buSzPts val="1100"/>
            </a:pPr>
            <a:r>
              <a:rPr lang="en-US" sz="1300" dirty="0">
                <a:latin typeface="Calibri" panose="020F0502020204030204" pitchFamily="34" charset="0"/>
                <a:ea typeface="Calibri" panose="020F0502020204030204" pitchFamily="34" charset="0"/>
                <a:cs typeface="Calibri" panose="020F0502020204030204" pitchFamily="34" charset="0"/>
                <a:hlinkClick r:id="rId2"/>
              </a:rPr>
              <a:t>info.apexbanking@gmail.com</a:t>
            </a:r>
            <a:endParaRPr lang="en-US" sz="1300" dirty="0">
              <a:latin typeface="Calibri" panose="020F0502020204030204" pitchFamily="34" charset="0"/>
              <a:ea typeface="Calibri" panose="020F0502020204030204" pitchFamily="34" charset="0"/>
              <a:cs typeface="Calibri" panose="020F0502020204030204" pitchFamily="34" charset="0"/>
            </a:endParaRPr>
          </a:p>
          <a:p>
            <a:pPr>
              <a:buClr>
                <a:schemeClr val="dk1"/>
              </a:buClr>
              <a:buSzPts val="1100"/>
            </a:pPr>
            <a:endParaRPr lang="en-US" sz="1300" dirty="0">
              <a:latin typeface="Calibri" panose="020F0502020204030204" pitchFamily="34" charset="0"/>
              <a:ea typeface="Calibri" panose="020F0502020204030204" pitchFamily="34" charset="0"/>
              <a:cs typeface="Calibri" panose="020F0502020204030204" pitchFamily="34" charset="0"/>
            </a:endParaRPr>
          </a:p>
          <a:p>
            <a:pPr>
              <a:buClr>
                <a:schemeClr val="dk1"/>
              </a:buClr>
              <a:buSzPts val="1100"/>
            </a:pPr>
            <a:endParaRPr lang="en-US" sz="1300" dirty="0">
              <a:latin typeface="Calibri" panose="020F0502020204030204" pitchFamily="34" charset="0"/>
              <a:ea typeface="Calibri" panose="020F0502020204030204" pitchFamily="34" charset="0"/>
              <a:cs typeface="Calibri" panose="020F0502020204030204" pitchFamily="34" charset="0"/>
            </a:endParaRPr>
          </a:p>
          <a:p>
            <a:pPr>
              <a:buClr>
                <a:schemeClr val="dk1"/>
              </a:buClr>
              <a:buSzPts val="1100"/>
            </a:pPr>
            <a:endParaRPr lang="en-US" sz="1300" dirty="0">
              <a:latin typeface="Calibri" panose="020F0502020204030204" pitchFamily="34" charset="0"/>
              <a:ea typeface="Calibri" panose="020F0502020204030204" pitchFamily="34" charset="0"/>
              <a:cs typeface="Calibri" panose="020F0502020204030204" pitchFamily="34" charset="0"/>
            </a:endParaRPr>
          </a:p>
          <a:p>
            <a:pPr>
              <a:buClr>
                <a:schemeClr val="dk1"/>
              </a:buClr>
              <a:buSzPts val="1100"/>
            </a:pPr>
            <a:endParaRPr lang="en-US" sz="1300" dirty="0">
              <a:latin typeface="Calibri" panose="020F0502020204030204" pitchFamily="34" charset="0"/>
              <a:ea typeface="Calibri" panose="020F0502020204030204" pitchFamily="34" charset="0"/>
              <a:cs typeface="Calibri" panose="020F0502020204030204" pitchFamily="34" charset="0"/>
            </a:endParaRPr>
          </a:p>
          <a:p>
            <a:endParaRPr lang="en-IN" sz="13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9DFE121C-80BB-AA64-A20C-5240584901DD}"/>
              </a:ext>
            </a:extLst>
          </p:cNvPr>
          <p:cNvPicPr>
            <a:picLocks noChangeAspect="1"/>
          </p:cNvPicPr>
          <p:nvPr/>
        </p:nvPicPr>
        <p:blipFill>
          <a:blip r:embed="rId3"/>
          <a:stretch>
            <a:fillRect/>
          </a:stretch>
        </p:blipFill>
        <p:spPr>
          <a:xfrm>
            <a:off x="1140978" y="3431578"/>
            <a:ext cx="414564" cy="420660"/>
          </a:xfrm>
          <a:prstGeom prst="rect">
            <a:avLst/>
          </a:prstGeom>
        </p:spPr>
      </p:pic>
      <p:pic>
        <p:nvPicPr>
          <p:cNvPr id="6" name="Picture 5">
            <a:extLst>
              <a:ext uri="{FF2B5EF4-FFF2-40B4-BE49-F238E27FC236}">
                <a16:creationId xmlns:a16="http://schemas.microsoft.com/office/drawing/2014/main" id="{81CB8E4F-814E-7B49-BE73-F75BE1C40A92}"/>
              </a:ext>
            </a:extLst>
          </p:cNvPr>
          <p:cNvPicPr>
            <a:picLocks noChangeAspect="1"/>
          </p:cNvPicPr>
          <p:nvPr/>
        </p:nvPicPr>
        <p:blipFill>
          <a:blip r:embed="rId4"/>
          <a:stretch>
            <a:fillRect/>
          </a:stretch>
        </p:blipFill>
        <p:spPr>
          <a:xfrm>
            <a:off x="1809734" y="3431578"/>
            <a:ext cx="420660" cy="426757"/>
          </a:xfrm>
          <a:prstGeom prst="rect">
            <a:avLst/>
          </a:prstGeom>
        </p:spPr>
      </p:pic>
      <p:pic>
        <p:nvPicPr>
          <p:cNvPr id="7" name="Picture 6">
            <a:extLst>
              <a:ext uri="{FF2B5EF4-FFF2-40B4-BE49-F238E27FC236}">
                <a16:creationId xmlns:a16="http://schemas.microsoft.com/office/drawing/2014/main" id="{C6C2524E-F52E-BCD0-E044-C342323DE1AF}"/>
              </a:ext>
            </a:extLst>
          </p:cNvPr>
          <p:cNvPicPr>
            <a:picLocks noChangeAspect="1"/>
          </p:cNvPicPr>
          <p:nvPr/>
        </p:nvPicPr>
        <p:blipFill>
          <a:blip r:embed="rId5"/>
          <a:stretch>
            <a:fillRect/>
          </a:stretch>
        </p:blipFill>
        <p:spPr>
          <a:xfrm>
            <a:off x="2484586" y="3431578"/>
            <a:ext cx="414564" cy="414564"/>
          </a:xfrm>
          <a:prstGeom prst="rect">
            <a:avLst/>
          </a:prstGeom>
        </p:spPr>
      </p:pic>
      <p:pic>
        <p:nvPicPr>
          <p:cNvPr id="8" name="Picture 7">
            <a:extLst>
              <a:ext uri="{FF2B5EF4-FFF2-40B4-BE49-F238E27FC236}">
                <a16:creationId xmlns:a16="http://schemas.microsoft.com/office/drawing/2014/main" id="{54BF0EDF-9E45-E25D-01FE-2D07BACA0063}"/>
              </a:ext>
            </a:extLst>
          </p:cNvPr>
          <p:cNvPicPr>
            <a:picLocks noChangeAspect="1"/>
          </p:cNvPicPr>
          <p:nvPr/>
        </p:nvPicPr>
        <p:blipFill>
          <a:blip r:embed="rId6"/>
          <a:stretch>
            <a:fillRect/>
          </a:stretch>
        </p:blipFill>
        <p:spPr>
          <a:xfrm>
            <a:off x="5076974" y="1031032"/>
            <a:ext cx="3267739" cy="3261643"/>
          </a:xfrm>
          <a:prstGeom prst="rect">
            <a:avLst/>
          </a:prstGeom>
        </p:spPr>
      </p:pic>
    </p:spTree>
    <p:extLst>
      <p:ext uri="{BB962C8B-B14F-4D97-AF65-F5344CB8AC3E}">
        <p14:creationId xmlns:p14="http://schemas.microsoft.com/office/powerpoint/2010/main" val="2065304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94D91C-B9EC-21A6-55B1-D994716294D6}"/>
              </a:ext>
            </a:extLst>
          </p:cNvPr>
          <p:cNvSpPr txBox="1"/>
          <p:nvPr/>
        </p:nvSpPr>
        <p:spPr>
          <a:xfrm>
            <a:off x="531495" y="1554480"/>
            <a:ext cx="3552825" cy="269304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263238"/>
              </a:buClr>
              <a:buSzPts val="1100"/>
              <a:buFont typeface="Arial"/>
              <a:buNone/>
              <a:tabLst/>
              <a:defRPr/>
            </a:pPr>
            <a:r>
              <a:rPr kumimoji="0" lang="en-US" sz="1300" b="0" i="0" u="none" strike="noStrike" kern="0" cap="none" spc="0" normalizeH="0" baseline="0" noProof="0" dirty="0">
                <a:ln>
                  <a:noFill/>
                </a:ln>
                <a:solidFill>
                  <a:srgbClr val="263238"/>
                </a:solidFill>
                <a:effectLst/>
                <a:uLnTx/>
                <a:uFillTx/>
                <a:latin typeface="Calibri" panose="020F0502020204030204" pitchFamily="34" charset="0"/>
                <a:ea typeface="Calibri" panose="020F0502020204030204" pitchFamily="34" charset="0"/>
                <a:cs typeface="Calibri" panose="020F0502020204030204" pitchFamily="34" charset="0"/>
                <a:sym typeface="Raleway"/>
              </a:rPr>
              <a:t>Welcome to Apex Banking, we are thrilled to present this core banking project. Our goal is to deliver exceptional banking services and experiences to our customers. </a:t>
            </a:r>
          </a:p>
          <a:p>
            <a:pPr marL="0" marR="0" lvl="0" indent="0" algn="just" defTabSz="914400" rtl="0" eaLnBrk="1" fontAlgn="auto" latinLnBrk="0" hangingPunct="1">
              <a:lnSpc>
                <a:spcPct val="100000"/>
              </a:lnSpc>
              <a:spcBef>
                <a:spcPts val="0"/>
              </a:spcBef>
              <a:spcAft>
                <a:spcPts val="0"/>
              </a:spcAft>
              <a:buClr>
                <a:srgbClr val="263238"/>
              </a:buClr>
              <a:buSzPts val="1100"/>
              <a:buFont typeface="Arial"/>
              <a:buNone/>
              <a:tabLst/>
              <a:defRPr/>
            </a:pPr>
            <a:endParaRPr kumimoji="0" lang="en-US" sz="1300" b="0" i="0" u="none" strike="noStrike" kern="0" cap="none" spc="0" normalizeH="0" baseline="0" noProof="0" dirty="0">
              <a:ln>
                <a:noFill/>
              </a:ln>
              <a:solidFill>
                <a:srgbClr val="263238"/>
              </a:solidFill>
              <a:effectLst/>
              <a:uLnTx/>
              <a:uFillTx/>
              <a:latin typeface="Calibri" panose="020F0502020204030204" pitchFamily="34" charset="0"/>
              <a:ea typeface="Calibri" panose="020F0502020204030204" pitchFamily="34" charset="0"/>
              <a:cs typeface="Calibri" panose="020F0502020204030204" pitchFamily="34" charset="0"/>
              <a:sym typeface="Raleway"/>
            </a:endParaRPr>
          </a:p>
          <a:p>
            <a:pPr marL="0" marR="0" lvl="0" indent="0" algn="just" defTabSz="914400" rtl="0" eaLnBrk="1" fontAlgn="auto" latinLnBrk="0" hangingPunct="1">
              <a:lnSpc>
                <a:spcPct val="100000"/>
              </a:lnSpc>
              <a:spcBef>
                <a:spcPts val="0"/>
              </a:spcBef>
              <a:spcAft>
                <a:spcPts val="0"/>
              </a:spcAft>
              <a:buClr>
                <a:srgbClr val="263238"/>
              </a:buClr>
              <a:buSzPts val="1100"/>
              <a:buFont typeface="Arial"/>
              <a:buNone/>
              <a:tabLst/>
              <a:defRPr/>
            </a:pPr>
            <a:r>
              <a:rPr kumimoji="0" lang="en-US" sz="1300" b="0" i="0" u="none" strike="noStrike" kern="0" cap="none" spc="0" normalizeH="0" baseline="0" noProof="0" dirty="0">
                <a:ln>
                  <a:noFill/>
                </a:ln>
                <a:solidFill>
                  <a:srgbClr val="263238"/>
                </a:solidFill>
                <a:effectLst/>
                <a:uLnTx/>
                <a:uFillTx/>
                <a:latin typeface="Calibri" panose="020F0502020204030204" pitchFamily="34" charset="0"/>
                <a:ea typeface="Calibri" panose="020F0502020204030204" pitchFamily="34" charset="0"/>
                <a:cs typeface="Calibri" panose="020F0502020204030204" pitchFamily="34" charset="0"/>
                <a:sym typeface="Raleway"/>
              </a:rPr>
              <a:t>By implementing a modern and integrated core banking system, we aim to revolutionize our operations, driving efficiency and innovation.</a:t>
            </a:r>
          </a:p>
          <a:p>
            <a:pPr marL="0" marR="0" lvl="0" indent="0" algn="just" defTabSz="914400" rtl="0" eaLnBrk="1" fontAlgn="auto" latinLnBrk="0" hangingPunct="1">
              <a:lnSpc>
                <a:spcPct val="100000"/>
              </a:lnSpc>
              <a:spcBef>
                <a:spcPts val="0"/>
              </a:spcBef>
              <a:spcAft>
                <a:spcPts val="0"/>
              </a:spcAft>
              <a:buClr>
                <a:srgbClr val="263238"/>
              </a:buClr>
              <a:buSzPts val="1100"/>
              <a:buFont typeface="Arial"/>
              <a:buNone/>
              <a:tabLst/>
              <a:defRPr/>
            </a:pPr>
            <a:endParaRPr kumimoji="0" lang="en-US" sz="1300" b="0" i="0" u="none" strike="noStrike" kern="0" cap="none" spc="0" normalizeH="0" baseline="0" noProof="0" dirty="0">
              <a:ln>
                <a:noFill/>
              </a:ln>
              <a:solidFill>
                <a:srgbClr val="263238"/>
              </a:solidFill>
              <a:effectLst/>
              <a:uLnTx/>
              <a:uFillTx/>
              <a:latin typeface="Calibri" panose="020F0502020204030204" pitchFamily="34" charset="0"/>
              <a:ea typeface="Calibri" panose="020F0502020204030204" pitchFamily="34" charset="0"/>
              <a:cs typeface="Calibri" panose="020F0502020204030204" pitchFamily="34" charset="0"/>
              <a:sym typeface="Raleway"/>
            </a:endParaRPr>
          </a:p>
          <a:p>
            <a:pPr marL="0" marR="0" lvl="0" indent="0" algn="just" defTabSz="914400" rtl="0" eaLnBrk="1" fontAlgn="auto" latinLnBrk="0" hangingPunct="1">
              <a:lnSpc>
                <a:spcPct val="100000"/>
              </a:lnSpc>
              <a:spcBef>
                <a:spcPts val="0"/>
              </a:spcBef>
              <a:spcAft>
                <a:spcPts val="0"/>
              </a:spcAft>
              <a:buClr>
                <a:srgbClr val="263238"/>
              </a:buClr>
              <a:buSzPts val="1100"/>
              <a:buFont typeface="Arial"/>
              <a:buNone/>
              <a:tabLst/>
              <a:defRPr/>
            </a:pPr>
            <a:r>
              <a:rPr kumimoji="0" lang="en-US" sz="1300" b="0" i="0" u="none" strike="noStrike" kern="0" cap="none" spc="0" normalizeH="0" baseline="0" noProof="0" dirty="0">
                <a:ln>
                  <a:noFill/>
                </a:ln>
                <a:solidFill>
                  <a:srgbClr val="263238"/>
                </a:solidFill>
                <a:effectLst/>
                <a:uLnTx/>
                <a:uFillTx/>
                <a:latin typeface="Calibri" panose="020F0502020204030204" pitchFamily="34" charset="0"/>
                <a:ea typeface="Calibri" panose="020F0502020204030204" pitchFamily="34" charset="0"/>
                <a:cs typeface="Calibri" panose="020F0502020204030204" pitchFamily="34" charset="0"/>
                <a:sym typeface="Raleway"/>
              </a:rPr>
              <a:t>Join us on this exciting journey as we shape the future of banking, driven by a passion to provide the best possible experience. Together, let's build a stronger and more prosperous tomorrow.</a:t>
            </a:r>
          </a:p>
        </p:txBody>
      </p:sp>
      <p:sp>
        <p:nvSpPr>
          <p:cNvPr id="7" name="TextBox 6">
            <a:extLst>
              <a:ext uri="{FF2B5EF4-FFF2-40B4-BE49-F238E27FC236}">
                <a16:creationId xmlns:a16="http://schemas.microsoft.com/office/drawing/2014/main" id="{62365C4D-C98D-3A25-8E51-B74A992E803E}"/>
              </a:ext>
            </a:extLst>
          </p:cNvPr>
          <p:cNvSpPr txBox="1"/>
          <p:nvPr/>
        </p:nvSpPr>
        <p:spPr>
          <a:xfrm>
            <a:off x="531495" y="458480"/>
            <a:ext cx="7700010" cy="584775"/>
          </a:xfrm>
          <a:prstGeom prst="rect">
            <a:avLst/>
          </a:prstGeom>
          <a:noFill/>
        </p:spPr>
        <p:txBody>
          <a:bodyPr wrap="square">
            <a:spAutoFit/>
          </a:bodyPr>
          <a:lstStyle/>
          <a:p>
            <a:r>
              <a:rPr kumimoji="0" lang="en-IN" sz="3200" b="0" i="0" u="none" strike="noStrike" kern="0" cap="none" spc="0" normalizeH="0" baseline="0" noProof="0" dirty="0">
                <a:ln>
                  <a:noFill/>
                </a:ln>
                <a:solidFill>
                  <a:srgbClr val="305DBF"/>
                </a:solidFill>
                <a:effectLst/>
                <a:uLnTx/>
                <a:uFillTx/>
                <a:latin typeface="Fredoka One"/>
                <a:sym typeface="Fredoka One"/>
              </a:rPr>
              <a:t>Introduction</a:t>
            </a:r>
            <a:endParaRPr lang="en-IN" sz="1600" dirty="0"/>
          </a:p>
        </p:txBody>
      </p:sp>
      <p:grpSp>
        <p:nvGrpSpPr>
          <p:cNvPr id="20" name="Group 19">
            <a:extLst>
              <a:ext uri="{FF2B5EF4-FFF2-40B4-BE49-F238E27FC236}">
                <a16:creationId xmlns:a16="http://schemas.microsoft.com/office/drawing/2014/main" id="{DEC7A241-79CA-43B9-67D4-801BA84ED67D}"/>
              </a:ext>
            </a:extLst>
          </p:cNvPr>
          <p:cNvGrpSpPr/>
          <p:nvPr/>
        </p:nvGrpSpPr>
        <p:grpSpPr>
          <a:xfrm>
            <a:off x="5271222" y="1554480"/>
            <a:ext cx="3316518" cy="2676702"/>
            <a:chOff x="5103581" y="1217118"/>
            <a:chExt cx="3872779" cy="3181704"/>
          </a:xfrm>
        </p:grpSpPr>
        <p:grpSp>
          <p:nvGrpSpPr>
            <p:cNvPr id="8" name="Google Shape;2422;p67">
              <a:extLst>
                <a:ext uri="{FF2B5EF4-FFF2-40B4-BE49-F238E27FC236}">
                  <a16:creationId xmlns:a16="http://schemas.microsoft.com/office/drawing/2014/main" id="{743D785B-CE69-CC53-75AC-FE903FFFF088}"/>
                </a:ext>
              </a:extLst>
            </p:cNvPr>
            <p:cNvGrpSpPr/>
            <p:nvPr/>
          </p:nvGrpSpPr>
          <p:grpSpPr>
            <a:xfrm>
              <a:off x="5103581" y="1217118"/>
              <a:ext cx="3872779" cy="3181704"/>
              <a:chOff x="719991" y="980900"/>
              <a:chExt cx="3872779" cy="3181704"/>
            </a:xfrm>
          </p:grpSpPr>
          <p:grpSp>
            <p:nvGrpSpPr>
              <p:cNvPr id="9" name="Google Shape;2423;p67">
                <a:extLst>
                  <a:ext uri="{FF2B5EF4-FFF2-40B4-BE49-F238E27FC236}">
                    <a16:creationId xmlns:a16="http://schemas.microsoft.com/office/drawing/2014/main" id="{D29D35D4-7AD9-76F7-A040-538CDE699885}"/>
                  </a:ext>
                </a:extLst>
              </p:cNvPr>
              <p:cNvGrpSpPr/>
              <p:nvPr/>
            </p:nvGrpSpPr>
            <p:grpSpPr>
              <a:xfrm>
                <a:off x="719991" y="980900"/>
                <a:ext cx="3872779" cy="3181704"/>
                <a:chOff x="1377550" y="921425"/>
                <a:chExt cx="4891725" cy="4018825"/>
              </a:xfrm>
            </p:grpSpPr>
            <p:sp>
              <p:nvSpPr>
                <p:cNvPr id="11" name="Google Shape;2424;p67">
                  <a:extLst>
                    <a:ext uri="{FF2B5EF4-FFF2-40B4-BE49-F238E27FC236}">
                      <a16:creationId xmlns:a16="http://schemas.microsoft.com/office/drawing/2014/main" id="{3D23275E-E756-BBC8-455F-C68832987D5F}"/>
                    </a:ext>
                  </a:extLst>
                </p:cNvPr>
                <p:cNvSpPr/>
                <p:nvPr/>
              </p:nvSpPr>
              <p:spPr>
                <a:xfrm>
                  <a:off x="3046475" y="4166875"/>
                  <a:ext cx="1555050" cy="725075"/>
                </a:xfrm>
                <a:custGeom>
                  <a:avLst/>
                  <a:gdLst/>
                  <a:ahLst/>
                  <a:cxnLst/>
                  <a:rect l="l" t="t" r="r" b="b"/>
                  <a:pathLst>
                    <a:path w="62202" h="29003" extrusionOk="0">
                      <a:moveTo>
                        <a:pt x="58720" y="1"/>
                      </a:moveTo>
                      <a:lnTo>
                        <a:pt x="3291" y="120"/>
                      </a:lnTo>
                      <a:lnTo>
                        <a:pt x="0" y="29003"/>
                      </a:lnTo>
                      <a:lnTo>
                        <a:pt x="62202" y="28860"/>
                      </a:lnTo>
                      <a:lnTo>
                        <a:pt x="587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425;p67">
                  <a:extLst>
                    <a:ext uri="{FF2B5EF4-FFF2-40B4-BE49-F238E27FC236}">
                      <a16:creationId xmlns:a16="http://schemas.microsoft.com/office/drawing/2014/main" id="{86304190-DE8D-2AE2-EFDB-97FA1330C06F}"/>
                    </a:ext>
                  </a:extLst>
                </p:cNvPr>
                <p:cNvSpPr/>
                <p:nvPr/>
              </p:nvSpPr>
              <p:spPr>
                <a:xfrm>
                  <a:off x="3046475" y="4793550"/>
                  <a:ext cx="1555050" cy="98400"/>
                </a:xfrm>
                <a:custGeom>
                  <a:avLst/>
                  <a:gdLst/>
                  <a:ahLst/>
                  <a:cxnLst/>
                  <a:rect l="l" t="t" r="r" b="b"/>
                  <a:pathLst>
                    <a:path w="62202" h="3936" extrusionOk="0">
                      <a:moveTo>
                        <a:pt x="61773" y="0"/>
                      </a:moveTo>
                      <a:lnTo>
                        <a:pt x="406" y="24"/>
                      </a:lnTo>
                      <a:lnTo>
                        <a:pt x="0" y="3936"/>
                      </a:lnTo>
                      <a:lnTo>
                        <a:pt x="0" y="3936"/>
                      </a:lnTo>
                      <a:lnTo>
                        <a:pt x="62202" y="3793"/>
                      </a:lnTo>
                      <a:lnTo>
                        <a:pt x="61773" y="0"/>
                      </a:lnTo>
                      <a:close/>
                    </a:path>
                  </a:pathLst>
                </a:custGeom>
                <a:solidFill>
                  <a:srgbClr val="455A64">
                    <a:alpha val="68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426;p67">
                  <a:extLst>
                    <a:ext uri="{FF2B5EF4-FFF2-40B4-BE49-F238E27FC236}">
                      <a16:creationId xmlns:a16="http://schemas.microsoft.com/office/drawing/2014/main" id="{4E572179-EFD1-6542-8A1D-1287D168E2DE}"/>
                    </a:ext>
                  </a:extLst>
                </p:cNvPr>
                <p:cNvSpPr/>
                <p:nvPr/>
              </p:nvSpPr>
              <p:spPr>
                <a:xfrm>
                  <a:off x="2810350" y="4858550"/>
                  <a:ext cx="2026100" cy="81700"/>
                </a:xfrm>
                <a:custGeom>
                  <a:avLst/>
                  <a:gdLst/>
                  <a:ahLst/>
                  <a:cxnLst/>
                  <a:rect l="l" t="t" r="r" b="b"/>
                  <a:pathLst>
                    <a:path w="81044" h="3268" extrusionOk="0">
                      <a:moveTo>
                        <a:pt x="81044" y="0"/>
                      </a:moveTo>
                      <a:lnTo>
                        <a:pt x="0" y="215"/>
                      </a:lnTo>
                      <a:lnTo>
                        <a:pt x="24" y="3268"/>
                      </a:lnTo>
                      <a:lnTo>
                        <a:pt x="81044" y="3053"/>
                      </a:lnTo>
                      <a:lnTo>
                        <a:pt x="810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427;p67">
                  <a:extLst>
                    <a:ext uri="{FF2B5EF4-FFF2-40B4-BE49-F238E27FC236}">
                      <a16:creationId xmlns:a16="http://schemas.microsoft.com/office/drawing/2014/main" id="{1E9511E7-5B94-E5AC-FD99-00994352F200}"/>
                    </a:ext>
                  </a:extLst>
                </p:cNvPr>
                <p:cNvSpPr/>
                <p:nvPr/>
              </p:nvSpPr>
              <p:spPr>
                <a:xfrm>
                  <a:off x="1377550" y="921425"/>
                  <a:ext cx="4891725" cy="2879375"/>
                </a:xfrm>
                <a:custGeom>
                  <a:avLst/>
                  <a:gdLst/>
                  <a:ahLst/>
                  <a:cxnLst/>
                  <a:rect l="l" t="t" r="r" b="b"/>
                  <a:pathLst>
                    <a:path w="195669" h="115175" extrusionOk="0">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428;p67">
                  <a:extLst>
                    <a:ext uri="{FF2B5EF4-FFF2-40B4-BE49-F238E27FC236}">
                      <a16:creationId xmlns:a16="http://schemas.microsoft.com/office/drawing/2014/main" id="{05B7BF23-D16B-9B5C-D635-D1955AD1CE67}"/>
                    </a:ext>
                  </a:extLst>
                </p:cNvPr>
                <p:cNvSpPr/>
                <p:nvPr/>
              </p:nvSpPr>
              <p:spPr>
                <a:xfrm>
                  <a:off x="1377550" y="3800775"/>
                  <a:ext cx="4891725" cy="499700"/>
                </a:xfrm>
                <a:custGeom>
                  <a:avLst/>
                  <a:gdLst/>
                  <a:ahLst/>
                  <a:cxnLst/>
                  <a:rect l="l" t="t" r="r" b="b"/>
                  <a:pathLst>
                    <a:path w="195669" h="19988" extrusionOk="0">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429;p67">
                  <a:extLst>
                    <a:ext uri="{FF2B5EF4-FFF2-40B4-BE49-F238E27FC236}">
                      <a16:creationId xmlns:a16="http://schemas.microsoft.com/office/drawing/2014/main" id="{AD28D50E-CA25-AFCE-68D2-92ECE860E049}"/>
                    </a:ext>
                  </a:extLst>
                </p:cNvPr>
                <p:cNvSpPr/>
                <p:nvPr/>
              </p:nvSpPr>
              <p:spPr>
                <a:xfrm>
                  <a:off x="3727400" y="3947450"/>
                  <a:ext cx="190825" cy="190825"/>
                </a:xfrm>
                <a:custGeom>
                  <a:avLst/>
                  <a:gdLst/>
                  <a:ahLst/>
                  <a:cxnLst/>
                  <a:rect l="l" t="t" r="r" b="b"/>
                  <a:pathLst>
                    <a:path w="7633" h="7633" extrusionOk="0">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 name="Google Shape;2430;p67">
                <a:extLst>
                  <a:ext uri="{FF2B5EF4-FFF2-40B4-BE49-F238E27FC236}">
                    <a16:creationId xmlns:a16="http://schemas.microsoft.com/office/drawing/2014/main" id="{D8C86341-D3E8-1EEA-19E5-562B2121EFB4}"/>
                  </a:ext>
                </a:extLst>
              </p:cNvPr>
              <p:cNvSpPr/>
              <p:nvPr/>
            </p:nvSpPr>
            <p:spPr>
              <a:xfrm>
                <a:off x="2574294" y="3371695"/>
                <a:ext cx="164700" cy="164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7" name="Google Shape;2431;p67">
              <a:extLst>
                <a:ext uri="{FF2B5EF4-FFF2-40B4-BE49-F238E27FC236}">
                  <a16:creationId xmlns:a16="http://schemas.microsoft.com/office/drawing/2014/main" id="{645ED496-FF14-D5C9-5FC2-79C355A51118}"/>
                </a:ext>
              </a:extLst>
            </p:cNvPr>
            <p:cNvPicPr preferRelativeResize="0"/>
            <p:nvPr/>
          </p:nvPicPr>
          <p:blipFill rotWithShape="1">
            <a:blip r:embed="rId2">
              <a:alphaModFix/>
            </a:blip>
            <a:srcRect l="586" t="734" r="1584"/>
            <a:stretch/>
          </p:blipFill>
          <p:spPr>
            <a:xfrm>
              <a:off x="5232469" y="1355993"/>
              <a:ext cx="3615478" cy="1998402"/>
            </a:xfrm>
            <a:prstGeom prst="rect">
              <a:avLst/>
            </a:prstGeom>
            <a:noFill/>
            <a:ln>
              <a:noFill/>
            </a:ln>
          </p:spPr>
        </p:pic>
        <p:sp>
          <p:nvSpPr>
            <p:cNvPr id="18" name="Google Shape;2432;p67">
              <a:extLst>
                <a:ext uri="{FF2B5EF4-FFF2-40B4-BE49-F238E27FC236}">
                  <a16:creationId xmlns:a16="http://schemas.microsoft.com/office/drawing/2014/main" id="{2BF6A51B-6C3A-B670-D40E-F31329A9F2DC}"/>
                </a:ext>
              </a:extLst>
            </p:cNvPr>
            <p:cNvSpPr/>
            <p:nvPr/>
          </p:nvSpPr>
          <p:spPr>
            <a:xfrm>
              <a:off x="5251398" y="1362018"/>
              <a:ext cx="3615600" cy="1998300"/>
            </a:xfrm>
            <a:prstGeom prst="rect">
              <a:avLst/>
            </a:prstGeom>
            <a:solidFill>
              <a:srgbClr val="305DBF">
                <a:alpha val="13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9" name="Picture 18">
              <a:extLst>
                <a:ext uri="{FF2B5EF4-FFF2-40B4-BE49-F238E27FC236}">
                  <a16:creationId xmlns:a16="http://schemas.microsoft.com/office/drawing/2014/main" id="{FEE6279E-11AD-3F72-29F7-F94684FD9A8F}"/>
                </a:ext>
              </a:extLst>
            </p:cNvPr>
            <p:cNvPicPr>
              <a:picLocks noChangeAspect="1"/>
            </p:cNvPicPr>
            <p:nvPr/>
          </p:nvPicPr>
          <p:blipFill>
            <a:blip r:embed="rId3"/>
            <a:stretch>
              <a:fillRect/>
            </a:stretch>
          </p:blipFill>
          <p:spPr>
            <a:xfrm>
              <a:off x="5230212" y="1350069"/>
              <a:ext cx="3615478" cy="2063726"/>
            </a:xfrm>
            <a:prstGeom prst="rect">
              <a:avLst/>
            </a:prstGeom>
          </p:spPr>
        </p:pic>
      </p:grpSp>
    </p:spTree>
    <p:extLst>
      <p:ext uri="{BB962C8B-B14F-4D97-AF65-F5344CB8AC3E}">
        <p14:creationId xmlns:p14="http://schemas.microsoft.com/office/powerpoint/2010/main" val="795053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49"/>
          <p:cNvSpPr txBox="1">
            <a:spLocks noGrp="1"/>
          </p:cNvSpPr>
          <p:nvPr>
            <p:ph type="title"/>
          </p:nvPr>
        </p:nvSpPr>
        <p:spPr>
          <a:xfrm>
            <a:off x="1120822" y="516048"/>
            <a:ext cx="5198118" cy="6337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Module</a:t>
            </a:r>
            <a:endParaRPr sz="3200" dirty="0"/>
          </a:p>
        </p:txBody>
      </p:sp>
      <p:sp>
        <p:nvSpPr>
          <p:cNvPr id="1064" name="Google Shape;1064;p49"/>
          <p:cNvSpPr txBox="1">
            <a:spLocks noGrp="1"/>
          </p:cNvSpPr>
          <p:nvPr>
            <p:ph type="subTitle" idx="1"/>
          </p:nvPr>
        </p:nvSpPr>
        <p:spPr>
          <a:xfrm>
            <a:off x="1120822" y="1459639"/>
            <a:ext cx="2894464" cy="2767696"/>
          </a:xfrm>
          <a:prstGeom prst="rect">
            <a:avLst/>
          </a:prstGeom>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Customer</a:t>
            </a: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Employee  </a:t>
            </a: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Vendor</a:t>
            </a: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Team Leader</a:t>
            </a: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Admin                </a:t>
            </a:r>
            <a:r>
              <a:rPr lang="en-US" sz="1800" dirty="0">
                <a:latin typeface="Calibri" panose="020F0502020204030204" pitchFamily="34" charset="0"/>
                <a:ea typeface="Calibri" panose="020F0502020204030204" pitchFamily="34" charset="0"/>
                <a:cs typeface="Calibri" panose="020F0502020204030204" pitchFamily="34" charset="0"/>
              </a:rPr>
              <a:t> </a:t>
            </a:r>
            <a:endParaRPr sz="1800" dirty="0">
              <a:latin typeface="Calibri" panose="020F0502020204030204" pitchFamily="34" charset="0"/>
              <a:ea typeface="Calibri" panose="020F0502020204030204" pitchFamily="34" charset="0"/>
              <a:cs typeface="Calibri" panose="020F0502020204030204" pitchFamily="34" charset="0"/>
            </a:endParaRPr>
          </a:p>
          <a:p>
            <a:pPr marL="285750" lvl="0" indent="-285750" algn="l" rtl="0">
              <a:spcBef>
                <a:spcPts val="0"/>
              </a:spcBef>
              <a:spcAft>
                <a:spcPts val="0"/>
              </a:spcAft>
              <a:buFont typeface="Courier New" panose="02070309020205020404" pitchFamily="49" charset="0"/>
              <a:buChar char="o"/>
            </a:pPr>
            <a:endParaRPr dirty="0">
              <a:latin typeface="Calibri" panose="020F0502020204030204" pitchFamily="34" charset="0"/>
              <a:ea typeface="Calibri" panose="020F0502020204030204" pitchFamily="34" charset="0"/>
              <a:cs typeface="Calibri" panose="020F0502020204030204" pitchFamily="34" charset="0"/>
            </a:endParaRPr>
          </a:p>
        </p:txBody>
      </p:sp>
      <p:pic>
        <p:nvPicPr>
          <p:cNvPr id="7" name="Graphic 6">
            <a:extLst>
              <a:ext uri="{FF2B5EF4-FFF2-40B4-BE49-F238E27FC236}">
                <a16:creationId xmlns:a16="http://schemas.microsoft.com/office/drawing/2014/main" id="{B3C0E3F6-4311-AEC1-B94F-56EA46CAF9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15286" y="279709"/>
            <a:ext cx="4762500" cy="4762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EAEC1-0D48-5543-4ADA-16B82E593483}"/>
              </a:ext>
            </a:extLst>
          </p:cNvPr>
          <p:cNvSpPr>
            <a:spLocks noGrp="1"/>
          </p:cNvSpPr>
          <p:nvPr>
            <p:ph type="title"/>
          </p:nvPr>
        </p:nvSpPr>
        <p:spPr>
          <a:xfrm>
            <a:off x="685800" y="276447"/>
            <a:ext cx="7772400" cy="734597"/>
          </a:xfrm>
        </p:spPr>
        <p:txBody>
          <a:bodyPr/>
          <a:lstStyle/>
          <a:p>
            <a:r>
              <a:rPr lang="en-US" sz="3200" dirty="0"/>
              <a:t>Services</a:t>
            </a:r>
            <a:endParaRPr lang="en-IN" sz="3200" dirty="0"/>
          </a:p>
        </p:txBody>
      </p:sp>
      <p:sp>
        <p:nvSpPr>
          <p:cNvPr id="4" name="Google Shape;1064;p49">
            <a:extLst>
              <a:ext uri="{FF2B5EF4-FFF2-40B4-BE49-F238E27FC236}">
                <a16:creationId xmlns:a16="http://schemas.microsoft.com/office/drawing/2014/main" id="{C05D3EA5-5330-2344-4B74-00126833B48A}"/>
              </a:ext>
            </a:extLst>
          </p:cNvPr>
          <p:cNvSpPr txBox="1">
            <a:spLocks/>
          </p:cNvSpPr>
          <p:nvPr/>
        </p:nvSpPr>
        <p:spPr>
          <a:xfrm>
            <a:off x="1434789" y="1620757"/>
            <a:ext cx="3137211" cy="22413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2800"/>
              <a:buFont typeface="Raleway"/>
              <a:buChar char="●"/>
              <a:defRPr sz="1200" b="0" i="0" u="none" strike="noStrike" cap="none">
                <a:solidFill>
                  <a:schemeClr val="dk1"/>
                </a:solidFill>
                <a:latin typeface="Raleway"/>
                <a:ea typeface="Raleway"/>
                <a:cs typeface="Raleway"/>
                <a:sym typeface="Raleway"/>
              </a:defRPr>
            </a:lvl1pPr>
            <a:lvl2pPr marL="914400" marR="0" lvl="1"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9pPr>
          </a:lstStyle>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Transaction Service</a:t>
            </a:r>
            <a:endParaRPr lang="en-US" sz="1400" dirty="0">
              <a:solidFill>
                <a:srgbClr val="263238"/>
              </a:solidFill>
              <a:ea typeface="Calibri" panose="020F0502020204030204" pitchFamily="34" charset="0"/>
              <a:cs typeface="Calibri" panose="020F0502020204030204" pitchFamily="34" charset="0"/>
            </a:endParaRP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400" dirty="0">
              <a:solidFill>
                <a:srgbClr val="263238"/>
              </a:solidFill>
              <a:latin typeface="Calibri" panose="020F0502020204030204" pitchFamily="34" charset="0"/>
              <a:ea typeface="Calibri" panose="020F0502020204030204" pitchFamily="34" charset="0"/>
              <a:cs typeface="Calibri" panose="020F0502020204030204" pitchFamily="34" charset="0"/>
            </a:endParaRP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Loan Service</a:t>
            </a: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Locker Service</a:t>
            </a: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Credit Card Service</a:t>
            </a: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indent="0">
              <a:buClr>
                <a:schemeClr val="dk1"/>
              </a:buClr>
              <a:buSzPts val="1100"/>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8" name="Google Shape;1064;p49">
            <a:extLst>
              <a:ext uri="{FF2B5EF4-FFF2-40B4-BE49-F238E27FC236}">
                <a16:creationId xmlns:a16="http://schemas.microsoft.com/office/drawing/2014/main" id="{3F26F5E6-17CE-70BA-E2F1-666701689AB9}"/>
              </a:ext>
            </a:extLst>
          </p:cNvPr>
          <p:cNvSpPr txBox="1">
            <a:spLocks/>
          </p:cNvSpPr>
          <p:nvPr/>
        </p:nvSpPr>
        <p:spPr>
          <a:xfrm>
            <a:off x="5047785" y="1624418"/>
            <a:ext cx="3137211" cy="22413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2800"/>
              <a:buFont typeface="Raleway"/>
              <a:buChar char="●"/>
              <a:defRPr sz="1200" b="0" i="0" u="none" strike="noStrike" cap="none">
                <a:solidFill>
                  <a:schemeClr val="dk1"/>
                </a:solidFill>
                <a:latin typeface="Raleway"/>
                <a:ea typeface="Raleway"/>
                <a:cs typeface="Raleway"/>
                <a:sym typeface="Raleway"/>
              </a:defRPr>
            </a:lvl1pPr>
            <a:lvl2pPr marL="914400" marR="0" lvl="1"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dk2"/>
              </a:buClr>
              <a:buSzPts val="2800"/>
              <a:buFont typeface="Raleway"/>
              <a:buChar char="■"/>
              <a:defRPr sz="2800" b="0" i="0" u="none" strike="noStrike" cap="none">
                <a:solidFill>
                  <a:schemeClr val="dk2"/>
                </a:solidFill>
                <a:latin typeface="Raleway"/>
                <a:ea typeface="Raleway"/>
                <a:cs typeface="Raleway"/>
                <a:sym typeface="Raleway"/>
              </a:defRPr>
            </a:lvl9pPr>
          </a:lstStyle>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Gift Card Service</a:t>
            </a: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indent="-330200">
              <a:buClr>
                <a:srgbClr val="305DBF"/>
              </a:buClr>
              <a:buSzPts val="1600"/>
              <a:defRP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Mark Productivity</a:t>
            </a: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Productivity Review</a:t>
            </a: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457200" marR="0" lvl="0" indent="-330200" algn="l"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Retrieve Reports</a:t>
            </a:r>
          </a:p>
          <a:p>
            <a:pPr marL="342900">
              <a:buClr>
                <a:schemeClr val="dk1"/>
              </a:buClr>
              <a:buSzPts val="1100"/>
              <a:buFont typeface="Courier New" panose="02070309020205020404" pitchFamily="49" charset="0"/>
              <a:buChar char="o"/>
            </a:pP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42900">
              <a:buClr>
                <a:schemeClr val="dk1"/>
              </a:buClr>
              <a:buSzPts val="1100"/>
              <a:buFont typeface="Courier New" panose="02070309020205020404" pitchFamily="49" charset="0"/>
              <a:buChar char="o"/>
            </a:pP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indent="0">
              <a:buClr>
                <a:schemeClr val="dk1"/>
              </a:buClr>
              <a:buSzPts val="1100"/>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7114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E87C8B2-D465-9344-5BA7-5DC3A43386D8}"/>
              </a:ext>
            </a:extLst>
          </p:cNvPr>
          <p:cNvSpPr>
            <a:spLocks noGrp="1"/>
          </p:cNvSpPr>
          <p:nvPr>
            <p:ph type="title"/>
          </p:nvPr>
        </p:nvSpPr>
        <p:spPr>
          <a:xfrm>
            <a:off x="1687549" y="402697"/>
            <a:ext cx="5440079" cy="648584"/>
          </a:xfrm>
        </p:spPr>
        <p:txBody>
          <a:bodyPr/>
          <a:lstStyle/>
          <a:p>
            <a:r>
              <a:rPr lang="en-US" sz="3200" dirty="0">
                <a:solidFill>
                  <a:schemeClr val="accent3"/>
                </a:solidFill>
              </a:rPr>
              <a:t>Transaction </a:t>
            </a:r>
            <a:endParaRPr lang="en-IN" sz="3200" dirty="0">
              <a:solidFill>
                <a:schemeClr val="accent3"/>
              </a:solidFill>
            </a:endParaRPr>
          </a:p>
        </p:txBody>
      </p:sp>
      <p:sp>
        <p:nvSpPr>
          <p:cNvPr id="10" name="TextBox 9">
            <a:extLst>
              <a:ext uri="{FF2B5EF4-FFF2-40B4-BE49-F238E27FC236}">
                <a16:creationId xmlns:a16="http://schemas.microsoft.com/office/drawing/2014/main" id="{9FACF2B4-C440-762D-1130-74C739720270}"/>
              </a:ext>
            </a:extLst>
          </p:cNvPr>
          <p:cNvSpPr txBox="1"/>
          <p:nvPr/>
        </p:nvSpPr>
        <p:spPr>
          <a:xfrm>
            <a:off x="936701" y="1488387"/>
            <a:ext cx="3635299" cy="3093154"/>
          </a:xfrm>
          <a:prstGeom prst="rect">
            <a:avLst/>
          </a:prstGeom>
          <a:noFill/>
        </p:spPr>
        <p:txBody>
          <a:bodyPr wrap="square" rtlCol="0">
            <a:spAutoFit/>
          </a:bodyPr>
          <a:lstStyle/>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300" dirty="0">
                <a:latin typeface="Calibri" panose="020F0502020204030204" pitchFamily="34" charset="0"/>
                <a:ea typeface="Calibri" panose="020F0502020204030204" pitchFamily="34" charset="0"/>
                <a:cs typeface="Calibri" panose="020F0502020204030204" pitchFamily="34" charset="0"/>
              </a:rPr>
              <a:t>A transaction involves transferring funds or exchanging money between accounts.</a:t>
            </a:r>
          </a:p>
          <a:p>
            <a:pPr marL="127000" marR="0" lvl="0" algn="just" defTabSz="914400" rtl="0" eaLnBrk="1" fontAlgn="auto" latinLnBrk="0" hangingPunct="1">
              <a:lnSpc>
                <a:spcPct val="100000"/>
              </a:lnSpc>
              <a:spcBef>
                <a:spcPts val="0"/>
              </a:spcBef>
              <a:spcAft>
                <a:spcPts val="0"/>
              </a:spcAft>
              <a:buClr>
                <a:srgbClr val="305DBF"/>
              </a:buClr>
              <a:buSzPts val="1600"/>
              <a:tabLst/>
              <a:defRPr/>
            </a:pPr>
            <a:endParaRPr lang="en-US" sz="1300" dirty="0">
              <a:latin typeface="Calibri" panose="020F0502020204030204" pitchFamily="34" charset="0"/>
              <a:ea typeface="Calibri" panose="020F0502020204030204" pitchFamily="34" charset="0"/>
              <a:cs typeface="Calibri" panose="020F0502020204030204" pitchFamily="34" charset="0"/>
            </a:endParaRPr>
          </a:p>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300" dirty="0">
                <a:latin typeface="Calibri" panose="020F0502020204030204" pitchFamily="34" charset="0"/>
                <a:ea typeface="Calibri" panose="020F0502020204030204" pitchFamily="34" charset="0"/>
                <a:cs typeface="Calibri" panose="020F0502020204030204" pitchFamily="34" charset="0"/>
              </a:rPr>
              <a:t>Users can review their transaction history to track spending, monitor incoming and outgoing funds, and identify unauthorized activity.</a:t>
            </a:r>
          </a:p>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300" dirty="0">
              <a:latin typeface="Calibri" panose="020F0502020204030204" pitchFamily="34" charset="0"/>
              <a:ea typeface="Calibri" panose="020F0502020204030204" pitchFamily="34" charset="0"/>
              <a:cs typeface="Calibri" panose="020F0502020204030204" pitchFamily="34" charset="0"/>
            </a:endParaRPr>
          </a:p>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300" dirty="0">
                <a:latin typeface="Calibri" panose="020F0502020204030204" pitchFamily="34" charset="0"/>
                <a:ea typeface="Calibri" panose="020F0502020204030204" pitchFamily="34" charset="0"/>
                <a:cs typeface="Calibri" panose="020F0502020204030204" pitchFamily="34" charset="0"/>
              </a:rPr>
              <a:t>This ensures greater financial awareness and security.</a:t>
            </a:r>
          </a:p>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300" dirty="0">
              <a:latin typeface="Calibri" panose="020F0502020204030204" pitchFamily="34" charset="0"/>
              <a:ea typeface="Calibri" panose="020F0502020204030204" pitchFamily="34" charset="0"/>
              <a:cs typeface="Calibri" panose="020F0502020204030204" pitchFamily="34" charset="0"/>
            </a:endParaRPr>
          </a:p>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300" dirty="0">
                <a:latin typeface="Calibri" panose="020F0502020204030204" pitchFamily="34" charset="0"/>
                <a:ea typeface="Calibri" panose="020F0502020204030204" pitchFamily="34" charset="0"/>
                <a:cs typeface="Calibri" panose="020F0502020204030204" pitchFamily="34" charset="0"/>
              </a:rPr>
              <a:t>Our banking portal offers real-time transaction alerts via email, providing an additional layer of security by notifying users of any suspicious activities.</a:t>
            </a:r>
          </a:p>
        </p:txBody>
      </p:sp>
      <p:pic>
        <p:nvPicPr>
          <p:cNvPr id="12" name="Picture 11">
            <a:extLst>
              <a:ext uri="{FF2B5EF4-FFF2-40B4-BE49-F238E27FC236}">
                <a16:creationId xmlns:a16="http://schemas.microsoft.com/office/drawing/2014/main" id="{31D9FFFE-DB83-78D3-EF31-3C7E9FDF9A0D}"/>
              </a:ext>
            </a:extLst>
          </p:cNvPr>
          <p:cNvPicPr>
            <a:picLocks noChangeAspect="1"/>
          </p:cNvPicPr>
          <p:nvPr/>
        </p:nvPicPr>
        <p:blipFill>
          <a:blip r:embed="rId2"/>
          <a:stretch>
            <a:fillRect/>
          </a:stretch>
        </p:blipFill>
        <p:spPr>
          <a:xfrm>
            <a:off x="4973443" y="1429459"/>
            <a:ext cx="3278460" cy="3278460"/>
          </a:xfrm>
          <a:prstGeom prst="rect">
            <a:avLst/>
          </a:prstGeom>
        </p:spPr>
      </p:pic>
    </p:spTree>
    <p:extLst>
      <p:ext uri="{BB962C8B-B14F-4D97-AF65-F5344CB8AC3E}">
        <p14:creationId xmlns:p14="http://schemas.microsoft.com/office/powerpoint/2010/main" val="1160678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09DA0-E25D-FD2D-BF4E-1BEE68151BF1}"/>
              </a:ext>
            </a:extLst>
          </p:cNvPr>
          <p:cNvSpPr>
            <a:spLocks noGrp="1"/>
          </p:cNvSpPr>
          <p:nvPr>
            <p:ph type="title"/>
          </p:nvPr>
        </p:nvSpPr>
        <p:spPr>
          <a:xfrm>
            <a:off x="311700" y="148857"/>
            <a:ext cx="8520600" cy="584790"/>
          </a:xfrm>
        </p:spPr>
        <p:txBody>
          <a:bodyPr/>
          <a:lstStyle/>
          <a:p>
            <a:r>
              <a:rPr lang="en-US" sz="3200" dirty="0"/>
              <a:t>Transaction Service</a:t>
            </a:r>
            <a:endParaRPr lang="en-IN" sz="3200" dirty="0"/>
          </a:p>
        </p:txBody>
      </p:sp>
      <p:pic>
        <p:nvPicPr>
          <p:cNvPr id="7" name="Picture 6">
            <a:extLst>
              <a:ext uri="{FF2B5EF4-FFF2-40B4-BE49-F238E27FC236}">
                <a16:creationId xmlns:a16="http://schemas.microsoft.com/office/drawing/2014/main" id="{03570A83-79F3-F80A-DC61-858EBCB6D748}"/>
              </a:ext>
            </a:extLst>
          </p:cNvPr>
          <p:cNvPicPr>
            <a:picLocks noChangeAspect="1"/>
          </p:cNvPicPr>
          <p:nvPr/>
        </p:nvPicPr>
        <p:blipFill>
          <a:blip r:embed="rId2"/>
          <a:stretch>
            <a:fillRect/>
          </a:stretch>
        </p:blipFill>
        <p:spPr>
          <a:xfrm>
            <a:off x="1951203" y="952100"/>
            <a:ext cx="5241593" cy="3497504"/>
          </a:xfrm>
          <a:prstGeom prst="rect">
            <a:avLst/>
          </a:prstGeom>
        </p:spPr>
      </p:pic>
    </p:spTree>
    <p:extLst>
      <p:ext uri="{BB962C8B-B14F-4D97-AF65-F5344CB8AC3E}">
        <p14:creationId xmlns:p14="http://schemas.microsoft.com/office/powerpoint/2010/main" val="349358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F0B434C-2D35-6FBE-F8B6-19E0E0BA165B}"/>
              </a:ext>
            </a:extLst>
          </p:cNvPr>
          <p:cNvSpPr>
            <a:spLocks noGrp="1"/>
          </p:cNvSpPr>
          <p:nvPr>
            <p:ph type="title"/>
          </p:nvPr>
        </p:nvSpPr>
        <p:spPr>
          <a:xfrm>
            <a:off x="2760748" y="422344"/>
            <a:ext cx="2828261" cy="474485"/>
          </a:xfrm>
        </p:spPr>
        <p:txBody>
          <a:bodyPr/>
          <a:lstStyle/>
          <a:p>
            <a:r>
              <a:rPr lang="en-US" sz="3200" dirty="0">
                <a:solidFill>
                  <a:schemeClr val="accent3"/>
                </a:solidFill>
              </a:rPr>
              <a:t>Loan</a:t>
            </a:r>
            <a:r>
              <a:rPr lang="en-US" sz="3200" dirty="0"/>
              <a:t> </a:t>
            </a:r>
            <a:endParaRPr lang="en-IN" sz="3200" dirty="0"/>
          </a:p>
        </p:txBody>
      </p:sp>
      <p:sp>
        <p:nvSpPr>
          <p:cNvPr id="10" name="TextBox 9">
            <a:extLst>
              <a:ext uri="{FF2B5EF4-FFF2-40B4-BE49-F238E27FC236}">
                <a16:creationId xmlns:a16="http://schemas.microsoft.com/office/drawing/2014/main" id="{6F248048-B75D-03AF-0CCC-A1889832555D}"/>
              </a:ext>
            </a:extLst>
          </p:cNvPr>
          <p:cNvSpPr txBox="1"/>
          <p:nvPr/>
        </p:nvSpPr>
        <p:spPr>
          <a:xfrm>
            <a:off x="798133" y="1665251"/>
            <a:ext cx="3929983" cy="2693045"/>
          </a:xfrm>
          <a:prstGeom prst="rect">
            <a:avLst/>
          </a:prstGeom>
          <a:noFill/>
        </p:spPr>
        <p:txBody>
          <a:bodyPr wrap="square" rtlCol="0">
            <a:spAutoFit/>
          </a:bodyPr>
          <a:lstStyle/>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300" dirty="0">
                <a:latin typeface="Calibri" panose="020F0502020204030204" pitchFamily="34" charset="0"/>
                <a:ea typeface="Calibri" panose="020F0502020204030204" pitchFamily="34" charset="0"/>
                <a:cs typeface="Calibri" panose="020F0502020204030204" pitchFamily="34" charset="0"/>
              </a:rPr>
              <a:t>Our banking portal offers various types of loans: personal, home, car, education, and business loans.</a:t>
            </a:r>
          </a:p>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300" dirty="0">
              <a:latin typeface="Calibri" panose="020F0502020204030204" pitchFamily="34" charset="0"/>
              <a:ea typeface="Calibri" panose="020F0502020204030204" pitchFamily="34" charset="0"/>
              <a:cs typeface="Calibri" panose="020F0502020204030204" pitchFamily="34" charset="0"/>
            </a:endParaRPr>
          </a:p>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300" dirty="0">
                <a:latin typeface="Calibri" panose="020F0502020204030204" pitchFamily="34" charset="0"/>
                <a:ea typeface="Calibri" panose="020F0502020204030204" pitchFamily="34" charset="0"/>
                <a:cs typeface="Calibri" panose="020F0502020204030204" pitchFamily="34" charset="0"/>
              </a:rPr>
              <a:t>Customers apply by filling a form with loan type, duration, and amount.</a:t>
            </a:r>
          </a:p>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300" dirty="0">
              <a:latin typeface="Calibri" panose="020F0502020204030204" pitchFamily="34" charset="0"/>
              <a:ea typeface="Calibri" panose="020F0502020204030204" pitchFamily="34" charset="0"/>
              <a:cs typeface="Calibri" panose="020F0502020204030204" pitchFamily="34" charset="0"/>
            </a:endParaRPr>
          </a:p>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300" dirty="0">
                <a:latin typeface="Calibri" panose="020F0502020204030204" pitchFamily="34" charset="0"/>
                <a:ea typeface="Calibri" panose="020F0502020204030204" pitchFamily="34" charset="0"/>
                <a:cs typeface="Calibri" panose="020F0502020204030204" pitchFamily="34" charset="0"/>
              </a:rPr>
              <a:t>After approval, customers manage repayments and EMIs through the portal.</a:t>
            </a:r>
          </a:p>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endParaRPr lang="en-US" sz="1300" dirty="0">
              <a:latin typeface="Calibri" panose="020F0502020204030204" pitchFamily="34" charset="0"/>
              <a:ea typeface="Calibri" panose="020F0502020204030204" pitchFamily="34" charset="0"/>
              <a:cs typeface="Calibri" panose="020F0502020204030204" pitchFamily="34" charset="0"/>
            </a:endParaRPr>
          </a:p>
          <a:p>
            <a:pPr marL="457200" marR="0" lvl="0" indent="-330200" algn="just" defTabSz="914400" rtl="0" eaLnBrk="1" fontAlgn="auto" latinLnBrk="0" hangingPunct="1">
              <a:lnSpc>
                <a:spcPct val="100000"/>
              </a:lnSpc>
              <a:spcBef>
                <a:spcPts val="0"/>
              </a:spcBef>
              <a:spcAft>
                <a:spcPts val="0"/>
              </a:spcAft>
              <a:buClr>
                <a:srgbClr val="305DBF"/>
              </a:buClr>
              <a:buSzPts val="1600"/>
              <a:buFont typeface="Raleway"/>
              <a:buChar char="●"/>
              <a:tabLst/>
              <a:defRPr/>
            </a:pPr>
            <a:r>
              <a:rPr lang="en-US" sz="1300" dirty="0">
                <a:latin typeface="Calibri" panose="020F0502020204030204" pitchFamily="34" charset="0"/>
                <a:ea typeface="Calibri" panose="020F0502020204030204" pitchFamily="34" charset="0"/>
                <a:cs typeface="Calibri" panose="020F0502020204030204" pitchFamily="34" charset="0"/>
              </a:rPr>
              <a:t>Customers can track their loan application status online for updates on approval and disbursement.</a:t>
            </a:r>
            <a:endParaRPr lang="en-IN" sz="1300" dirty="0">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60DFF41B-C5F8-4266-E76F-BCC550A3F202}"/>
              </a:ext>
            </a:extLst>
          </p:cNvPr>
          <p:cNvPicPr>
            <a:picLocks noChangeAspect="1"/>
          </p:cNvPicPr>
          <p:nvPr/>
        </p:nvPicPr>
        <p:blipFill>
          <a:blip r:embed="rId2"/>
          <a:stretch>
            <a:fillRect/>
          </a:stretch>
        </p:blipFill>
        <p:spPr>
          <a:xfrm>
            <a:off x="5230389" y="1283404"/>
            <a:ext cx="3307266" cy="3307266"/>
          </a:xfrm>
          <a:prstGeom prst="rect">
            <a:avLst/>
          </a:prstGeom>
        </p:spPr>
      </p:pic>
    </p:spTree>
    <p:extLst>
      <p:ext uri="{BB962C8B-B14F-4D97-AF65-F5344CB8AC3E}">
        <p14:creationId xmlns:p14="http://schemas.microsoft.com/office/powerpoint/2010/main" val="2080087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0DB14-2F29-35FA-2498-C5AE7B7619F0}"/>
              </a:ext>
            </a:extLst>
          </p:cNvPr>
          <p:cNvSpPr>
            <a:spLocks noGrp="1"/>
          </p:cNvSpPr>
          <p:nvPr>
            <p:ph type="title"/>
          </p:nvPr>
        </p:nvSpPr>
        <p:spPr>
          <a:xfrm>
            <a:off x="311700" y="189844"/>
            <a:ext cx="8520600" cy="572700"/>
          </a:xfrm>
        </p:spPr>
        <p:txBody>
          <a:bodyPr/>
          <a:lstStyle/>
          <a:p>
            <a:r>
              <a:rPr lang="en-US" sz="3200" dirty="0"/>
              <a:t>Loan Service</a:t>
            </a:r>
            <a:endParaRPr lang="en-IN" sz="3200" dirty="0"/>
          </a:p>
        </p:txBody>
      </p:sp>
      <p:pic>
        <p:nvPicPr>
          <p:cNvPr id="5" name="Picture 4">
            <a:extLst>
              <a:ext uri="{FF2B5EF4-FFF2-40B4-BE49-F238E27FC236}">
                <a16:creationId xmlns:a16="http://schemas.microsoft.com/office/drawing/2014/main" id="{13E9A430-7DDE-CE92-A314-A18E5D80728F}"/>
              </a:ext>
            </a:extLst>
          </p:cNvPr>
          <p:cNvPicPr>
            <a:picLocks noChangeAspect="1"/>
          </p:cNvPicPr>
          <p:nvPr/>
        </p:nvPicPr>
        <p:blipFill>
          <a:blip r:embed="rId2"/>
          <a:stretch>
            <a:fillRect/>
          </a:stretch>
        </p:blipFill>
        <p:spPr>
          <a:xfrm>
            <a:off x="716051" y="1286106"/>
            <a:ext cx="7711897" cy="3037155"/>
          </a:xfrm>
          <a:prstGeom prst="rect">
            <a:avLst/>
          </a:prstGeom>
        </p:spPr>
      </p:pic>
    </p:spTree>
    <p:extLst>
      <p:ext uri="{BB962C8B-B14F-4D97-AF65-F5344CB8AC3E}">
        <p14:creationId xmlns:p14="http://schemas.microsoft.com/office/powerpoint/2010/main" val="3855445305"/>
      </p:ext>
    </p:extLst>
  </p:cSld>
  <p:clrMapOvr>
    <a:masterClrMapping/>
  </p:clrMapOvr>
</p:sld>
</file>

<file path=ppt/theme/theme1.xml><?xml version="1.0" encoding="utf-8"?>
<a:theme xmlns:a="http://schemas.openxmlformats.org/drawingml/2006/main" name="Retato Slideshow by Slidesgo">
  <a:themeElements>
    <a:clrScheme name="Simple Light">
      <a:dk1>
        <a:srgbClr val="263238"/>
      </a:dk1>
      <a:lt1>
        <a:srgbClr val="FFFFFF"/>
      </a:lt1>
      <a:dk2>
        <a:srgbClr val="263238"/>
      </a:dk2>
      <a:lt2>
        <a:srgbClr val="EEEEEE"/>
      </a:lt2>
      <a:accent1>
        <a:srgbClr val="F5F5F5"/>
      </a:accent1>
      <a:accent2>
        <a:srgbClr val="407BFF"/>
      </a:accent2>
      <a:accent3>
        <a:srgbClr val="305DBF"/>
      </a:accent3>
      <a:accent4>
        <a:srgbClr val="455A64"/>
      </a:accent4>
      <a:accent5>
        <a:srgbClr val="E0E0E0"/>
      </a:accent5>
      <a:accent6>
        <a:srgbClr val="203E80"/>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4081</TotalTime>
  <Words>669</Words>
  <Application>Microsoft Office PowerPoint</Application>
  <PresentationFormat>On-screen Show (16:9)</PresentationFormat>
  <Paragraphs>140</Paragraphs>
  <Slides>24</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Raleway</vt:lpstr>
      <vt:lpstr>Fredoka One</vt:lpstr>
      <vt:lpstr>Courier New</vt:lpstr>
      <vt:lpstr>Calibri</vt:lpstr>
      <vt:lpstr>Retato Slideshow by Slidesgo</vt:lpstr>
      <vt:lpstr>        Apex Banking    Portal</vt:lpstr>
      <vt:lpstr>Table Of Contents</vt:lpstr>
      <vt:lpstr>PowerPoint Presentation</vt:lpstr>
      <vt:lpstr>Module</vt:lpstr>
      <vt:lpstr>Services</vt:lpstr>
      <vt:lpstr>Transaction </vt:lpstr>
      <vt:lpstr>Transaction Service</vt:lpstr>
      <vt:lpstr>Loan </vt:lpstr>
      <vt:lpstr>Loan Service</vt:lpstr>
      <vt:lpstr>Locker</vt:lpstr>
      <vt:lpstr>Locker Service </vt:lpstr>
      <vt:lpstr>Credit Card</vt:lpstr>
      <vt:lpstr>Credit Card Service</vt:lpstr>
      <vt:lpstr>Gift Card</vt:lpstr>
      <vt:lpstr>Gift Card Service</vt:lpstr>
      <vt:lpstr>PowerPoint Presentation</vt:lpstr>
      <vt:lpstr>Vendor Productivity Management </vt:lpstr>
      <vt:lpstr>Design Overview</vt:lpstr>
      <vt:lpstr>More Functionalities</vt:lpstr>
      <vt:lpstr>Tools &amp; Technologies</vt:lpstr>
      <vt:lpstr>PowerPoint Presentation</vt:lpstr>
      <vt:lpstr>Conclusion</vt:lpstr>
      <vt:lpstr>Our Team</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Apex Banking    Portal</dc:title>
  <dc:creator>DELL</dc:creator>
  <cp:lastModifiedBy>Dell Pc</cp:lastModifiedBy>
  <cp:revision>106</cp:revision>
  <dcterms:modified xsi:type="dcterms:W3CDTF">2023-07-31T11:17:10Z</dcterms:modified>
</cp:coreProperties>
</file>